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4" r:id="rId18"/>
    <p:sldId id="275" r:id="rId19"/>
    <p:sldId id="273" r:id="rId20"/>
    <p:sldId id="272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9F121-57BD-D6FF-FEFB-67A6ED600D09}" v="130" dt="2025-05-16T12:05:25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Poole" userId="S::tina.poole@capability.scot::334e3ba5-b63d-4a76-bba9-865f2e4af72b" providerId="AD" clId="Web-{241B2D14-D703-6213-D3F7-AB9F82372F51}"/>
    <pc:docChg chg="modSld">
      <pc:chgData name="Tina Poole" userId="S::tina.poole@capability.scot::334e3ba5-b63d-4a76-bba9-865f2e4af72b" providerId="AD" clId="Web-{241B2D14-D703-6213-D3F7-AB9F82372F51}" dt="2025-04-30T15:46:37.689" v="44" actId="20577"/>
      <pc:docMkLst>
        <pc:docMk/>
      </pc:docMkLst>
      <pc:sldChg chg="modSp">
        <pc:chgData name="Tina Poole" userId="S::tina.poole@capability.scot::334e3ba5-b63d-4a76-bba9-865f2e4af72b" providerId="AD" clId="Web-{241B2D14-D703-6213-D3F7-AB9F82372F51}" dt="2025-04-30T15:45:14.874" v="38" actId="20577"/>
        <pc:sldMkLst>
          <pc:docMk/>
          <pc:sldMk cId="408398154" sldId="270"/>
        </pc:sldMkLst>
        <pc:spChg chg="mod">
          <ac:chgData name="Tina Poole" userId="S::tina.poole@capability.scot::334e3ba5-b63d-4a76-bba9-865f2e4af72b" providerId="AD" clId="Web-{241B2D14-D703-6213-D3F7-AB9F82372F51}" dt="2025-04-30T15:45:14.874" v="38" actId="20577"/>
          <ac:spMkLst>
            <pc:docMk/>
            <pc:sldMk cId="408398154" sldId="270"/>
            <ac:spMk id="3" creationId="{84F8810C-C285-66CE-A9E7-68574DB1C378}"/>
          </ac:spMkLst>
        </pc:spChg>
      </pc:sldChg>
      <pc:sldChg chg="modSp">
        <pc:chgData name="Tina Poole" userId="S::tina.poole@capability.scot::334e3ba5-b63d-4a76-bba9-865f2e4af72b" providerId="AD" clId="Web-{241B2D14-D703-6213-D3F7-AB9F82372F51}" dt="2025-04-30T15:46:37.689" v="44" actId="20577"/>
        <pc:sldMkLst>
          <pc:docMk/>
          <pc:sldMk cId="3251828997" sldId="271"/>
        </pc:sldMkLst>
        <pc:spChg chg="mod">
          <ac:chgData name="Tina Poole" userId="S::tina.poole@capability.scot::334e3ba5-b63d-4a76-bba9-865f2e4af72b" providerId="AD" clId="Web-{241B2D14-D703-6213-D3F7-AB9F82372F51}" dt="2025-04-30T15:46:37.689" v="44" actId="20577"/>
          <ac:spMkLst>
            <pc:docMk/>
            <pc:sldMk cId="3251828997" sldId="271"/>
            <ac:spMk id="3" creationId="{DFCA12BD-6ECB-BA32-2253-78BB12F860FD}"/>
          </ac:spMkLst>
        </pc:spChg>
      </pc:sldChg>
    </pc:docChg>
  </pc:docChgLst>
  <pc:docChgLst>
    <pc:chgData name="Tina Poole" userId="S::tina.poole@capability.scot::334e3ba5-b63d-4a76-bba9-865f2e4af72b" providerId="AD" clId="Web-{C362CF55-1C5B-185B-C8FC-82E62BC75CDA}"/>
    <pc:docChg chg="modSld">
      <pc:chgData name="Tina Poole" userId="S::tina.poole@capability.scot::334e3ba5-b63d-4a76-bba9-865f2e4af72b" providerId="AD" clId="Web-{C362CF55-1C5B-185B-C8FC-82E62BC75CDA}" dt="2024-11-04T16:01:22.841" v="37"/>
      <pc:docMkLst>
        <pc:docMk/>
      </pc:docMkLst>
      <pc:sldChg chg="modSp">
        <pc:chgData name="Tina Poole" userId="S::tina.poole@capability.scot::334e3ba5-b63d-4a76-bba9-865f2e4af72b" providerId="AD" clId="Web-{C362CF55-1C5B-185B-C8FC-82E62BC75CDA}" dt="2024-11-04T15:08:35.939" v="7" actId="20577"/>
        <pc:sldMkLst>
          <pc:docMk/>
          <pc:sldMk cId="408398154" sldId="270"/>
        </pc:sldMkLst>
      </pc:sldChg>
      <pc:sldChg chg="modSp">
        <pc:chgData name="Tina Poole" userId="S::tina.poole@capability.scot::334e3ba5-b63d-4a76-bba9-865f2e4af72b" providerId="AD" clId="Web-{C362CF55-1C5B-185B-C8FC-82E62BC75CDA}" dt="2024-11-04T15:10:22.193" v="13" actId="20577"/>
        <pc:sldMkLst>
          <pc:docMk/>
          <pc:sldMk cId="3251828997" sldId="271"/>
        </pc:sldMkLst>
      </pc:sldChg>
      <pc:sldChg chg="modSp">
        <pc:chgData name="Tina Poole" userId="S::tina.poole@capability.scot::334e3ba5-b63d-4a76-bba9-865f2e4af72b" providerId="AD" clId="Web-{C362CF55-1C5B-185B-C8FC-82E62BC75CDA}" dt="2024-11-04T16:01:22.841" v="37"/>
        <pc:sldMkLst>
          <pc:docMk/>
          <pc:sldMk cId="2074162801" sldId="273"/>
        </pc:sldMkLst>
      </pc:sldChg>
    </pc:docChg>
  </pc:docChgLst>
  <pc:docChgLst>
    <pc:chgData name="Suzanne Green" userId="31880ef9-fe4b-42a5-b8cf-1af43a158499" providerId="ADAL" clId="{5FEAF7B5-DC1A-4A44-BAA4-241C1AD08FDF}"/>
    <pc:docChg chg="undo custSel addSld modSld">
      <pc:chgData name="Suzanne Green" userId="31880ef9-fe4b-42a5-b8cf-1af43a158499" providerId="ADAL" clId="{5FEAF7B5-DC1A-4A44-BAA4-241C1AD08FDF}" dt="2024-10-28T17:01:35.999" v="208" actId="1076"/>
      <pc:docMkLst>
        <pc:docMk/>
      </pc:docMkLst>
      <pc:sldChg chg="modSp mod">
        <pc:chgData name="Suzanne Green" userId="31880ef9-fe4b-42a5-b8cf-1af43a158499" providerId="ADAL" clId="{5FEAF7B5-DC1A-4A44-BAA4-241C1AD08FDF}" dt="2024-10-28T14:12:20.527" v="2" actId="1076"/>
        <pc:sldMkLst>
          <pc:docMk/>
          <pc:sldMk cId="1362800453" sldId="256"/>
        </pc:sldMkLst>
      </pc:sldChg>
      <pc:sldChg chg="modSp mod">
        <pc:chgData name="Suzanne Green" userId="31880ef9-fe4b-42a5-b8cf-1af43a158499" providerId="ADAL" clId="{5FEAF7B5-DC1A-4A44-BAA4-241C1AD08FDF}" dt="2024-10-28T16:05:14.485" v="73" actId="1076"/>
        <pc:sldMkLst>
          <pc:docMk/>
          <pc:sldMk cId="2920701880" sldId="258"/>
        </pc:sldMkLst>
      </pc:sldChg>
      <pc:sldChg chg="modSp mod">
        <pc:chgData name="Suzanne Green" userId="31880ef9-fe4b-42a5-b8cf-1af43a158499" providerId="ADAL" clId="{5FEAF7B5-DC1A-4A44-BAA4-241C1AD08FDF}" dt="2024-10-28T16:05:34.371" v="78" actId="1076"/>
        <pc:sldMkLst>
          <pc:docMk/>
          <pc:sldMk cId="3656065335" sldId="259"/>
        </pc:sldMkLst>
      </pc:sldChg>
      <pc:sldChg chg="modSp mod">
        <pc:chgData name="Suzanne Green" userId="31880ef9-fe4b-42a5-b8cf-1af43a158499" providerId="ADAL" clId="{5FEAF7B5-DC1A-4A44-BAA4-241C1AD08FDF}" dt="2024-10-28T16:05:56.314" v="84" actId="1076"/>
        <pc:sldMkLst>
          <pc:docMk/>
          <pc:sldMk cId="2769484458" sldId="260"/>
        </pc:sldMkLst>
      </pc:sldChg>
      <pc:sldChg chg="modSp mod">
        <pc:chgData name="Suzanne Green" userId="31880ef9-fe4b-42a5-b8cf-1af43a158499" providerId="ADAL" clId="{5FEAF7B5-DC1A-4A44-BAA4-241C1AD08FDF}" dt="2024-10-28T16:06:10.809" v="87" actId="1076"/>
        <pc:sldMkLst>
          <pc:docMk/>
          <pc:sldMk cId="171132262" sldId="261"/>
        </pc:sldMkLst>
      </pc:sldChg>
      <pc:sldChg chg="modSp mod">
        <pc:chgData name="Suzanne Green" userId="31880ef9-fe4b-42a5-b8cf-1af43a158499" providerId="ADAL" clId="{5FEAF7B5-DC1A-4A44-BAA4-241C1AD08FDF}" dt="2024-10-28T16:06:39.029" v="92" actId="1076"/>
        <pc:sldMkLst>
          <pc:docMk/>
          <pc:sldMk cId="773749948" sldId="262"/>
        </pc:sldMkLst>
      </pc:sldChg>
      <pc:sldChg chg="modSp mod">
        <pc:chgData name="Suzanne Green" userId="31880ef9-fe4b-42a5-b8cf-1af43a158499" providerId="ADAL" clId="{5FEAF7B5-DC1A-4A44-BAA4-241C1AD08FDF}" dt="2024-10-28T16:06:46.896" v="94" actId="27636"/>
        <pc:sldMkLst>
          <pc:docMk/>
          <pc:sldMk cId="2739229218" sldId="263"/>
        </pc:sldMkLst>
      </pc:sldChg>
      <pc:sldChg chg="modSp mod">
        <pc:chgData name="Suzanne Green" userId="31880ef9-fe4b-42a5-b8cf-1af43a158499" providerId="ADAL" clId="{5FEAF7B5-DC1A-4A44-BAA4-241C1AD08FDF}" dt="2024-10-28T16:06:56.633" v="96" actId="1076"/>
        <pc:sldMkLst>
          <pc:docMk/>
          <pc:sldMk cId="1440081675" sldId="265"/>
        </pc:sldMkLst>
      </pc:sldChg>
      <pc:sldChg chg="addSp modSp mod">
        <pc:chgData name="Suzanne Green" userId="31880ef9-fe4b-42a5-b8cf-1af43a158499" providerId="ADAL" clId="{5FEAF7B5-DC1A-4A44-BAA4-241C1AD08FDF}" dt="2024-10-28T16:07:12.693" v="99" actId="1076"/>
        <pc:sldMkLst>
          <pc:docMk/>
          <pc:sldMk cId="3756543869" sldId="266"/>
        </pc:sldMkLst>
      </pc:sldChg>
      <pc:sldChg chg="addSp delSp modSp new mod">
        <pc:chgData name="Suzanne Green" userId="31880ef9-fe4b-42a5-b8cf-1af43a158499" providerId="ADAL" clId="{5FEAF7B5-DC1A-4A44-BAA4-241C1AD08FDF}" dt="2024-10-28T16:56:22.611" v="179" actId="20577"/>
        <pc:sldMkLst>
          <pc:docMk/>
          <pc:sldMk cId="1226628871" sldId="267"/>
        </pc:sldMkLst>
      </pc:sldChg>
      <pc:sldChg chg="addSp delSp modSp new mod">
        <pc:chgData name="Suzanne Green" userId="31880ef9-fe4b-42a5-b8cf-1af43a158499" providerId="ADAL" clId="{5FEAF7B5-DC1A-4A44-BAA4-241C1AD08FDF}" dt="2024-10-28T17:01:35.999" v="208" actId="1076"/>
        <pc:sldMkLst>
          <pc:docMk/>
          <pc:sldMk cId="1453763263" sldId="268"/>
        </pc:sldMkLst>
      </pc:sldChg>
      <pc:sldChg chg="addSp delSp modSp new mod">
        <pc:chgData name="Suzanne Green" userId="31880ef9-fe4b-42a5-b8cf-1af43a158499" providerId="ADAL" clId="{5FEAF7B5-DC1A-4A44-BAA4-241C1AD08FDF}" dt="2024-10-28T16:57:13.322" v="206" actId="1076"/>
        <pc:sldMkLst>
          <pc:docMk/>
          <pc:sldMk cId="3400411931" sldId="269"/>
        </pc:sldMkLst>
      </pc:sldChg>
    </pc:docChg>
  </pc:docChgLst>
  <pc:docChgLst>
    <pc:chgData name="Suzanne Green" userId="S::suzanne.green@capability.scot::31880ef9-fe4b-42a5-b8cf-1af43a158499" providerId="AD" clId="Web-{5697A9E2-8652-49B1-37C2-85FC82BC44A6}"/>
    <pc:docChg chg="modSld">
      <pc:chgData name="Suzanne Green" userId="S::suzanne.green@capability.scot::31880ef9-fe4b-42a5-b8cf-1af43a158499" providerId="AD" clId="Web-{5697A9E2-8652-49B1-37C2-85FC82BC44A6}" dt="2024-11-04T19:47:21.450" v="3" actId="1076"/>
      <pc:docMkLst>
        <pc:docMk/>
      </pc:docMkLst>
      <pc:sldChg chg="addSp delSp modSp">
        <pc:chgData name="Suzanne Green" userId="S::suzanne.green@capability.scot::31880ef9-fe4b-42a5-b8cf-1af43a158499" providerId="AD" clId="Web-{5697A9E2-8652-49B1-37C2-85FC82BC44A6}" dt="2024-11-04T19:47:21.450" v="3" actId="1076"/>
        <pc:sldMkLst>
          <pc:docMk/>
          <pc:sldMk cId="2074162801" sldId="273"/>
        </pc:sldMkLst>
      </pc:sldChg>
    </pc:docChg>
  </pc:docChgLst>
  <pc:docChgLst>
    <pc:chgData name="Suzanne Green" userId="31880ef9-fe4b-42a5-b8cf-1af43a158499" providerId="ADAL" clId="{43F2047D-C3EC-499D-B395-3CB4A81BEDF2}"/>
    <pc:docChg chg="undo redo custSel addSld modSld">
      <pc:chgData name="Suzanne Green" userId="31880ef9-fe4b-42a5-b8cf-1af43a158499" providerId="ADAL" clId="{43F2047D-C3EC-499D-B395-3CB4A81BEDF2}" dt="2024-11-04T19:45:57.361" v="303" actId="1076"/>
      <pc:docMkLst>
        <pc:docMk/>
      </pc:docMkLst>
      <pc:sldChg chg="modSp mod">
        <pc:chgData name="Suzanne Green" userId="31880ef9-fe4b-42a5-b8cf-1af43a158499" providerId="ADAL" clId="{43F2047D-C3EC-499D-B395-3CB4A81BEDF2}" dt="2024-11-01T10:52:55.704" v="265" actId="1076"/>
        <pc:sldMkLst>
          <pc:docMk/>
          <pc:sldMk cId="1362800453" sldId="256"/>
        </pc:sldMkLst>
      </pc:sldChg>
      <pc:sldChg chg="addSp modSp mod">
        <pc:chgData name="Suzanne Green" userId="31880ef9-fe4b-42a5-b8cf-1af43a158499" providerId="ADAL" clId="{43F2047D-C3EC-499D-B395-3CB4A81BEDF2}" dt="2024-10-31T11:50:49.985" v="4" actId="14100"/>
        <pc:sldMkLst>
          <pc:docMk/>
          <pc:sldMk cId="1226628871" sldId="267"/>
        </pc:sldMkLst>
      </pc:sldChg>
      <pc:sldChg chg="addSp delSp modSp mod">
        <pc:chgData name="Suzanne Green" userId="31880ef9-fe4b-42a5-b8cf-1af43a158499" providerId="ADAL" clId="{43F2047D-C3EC-499D-B395-3CB4A81BEDF2}" dt="2024-11-01T09:51:25.731" v="43" actId="1076"/>
        <pc:sldMkLst>
          <pc:docMk/>
          <pc:sldMk cId="3400411931" sldId="269"/>
        </pc:sldMkLst>
      </pc:sldChg>
      <pc:sldChg chg="addSp delSp modSp mod">
        <pc:chgData name="Suzanne Green" userId="31880ef9-fe4b-42a5-b8cf-1af43a158499" providerId="ADAL" clId="{43F2047D-C3EC-499D-B395-3CB4A81BEDF2}" dt="2024-11-04T19:35:48.506" v="266" actId="1076"/>
        <pc:sldMkLst>
          <pc:docMk/>
          <pc:sldMk cId="2744062420" sldId="272"/>
        </pc:sldMkLst>
      </pc:sldChg>
      <pc:sldChg chg="addSp delSp modSp mod">
        <pc:chgData name="Suzanne Green" userId="31880ef9-fe4b-42a5-b8cf-1af43a158499" providerId="ADAL" clId="{43F2047D-C3EC-499D-B395-3CB4A81BEDF2}" dt="2024-11-04T19:45:57.361" v="303" actId="1076"/>
        <pc:sldMkLst>
          <pc:docMk/>
          <pc:sldMk cId="2074162801" sldId="273"/>
        </pc:sldMkLst>
      </pc:sldChg>
      <pc:sldChg chg="addSp delSp modSp mod">
        <pc:chgData name="Suzanne Green" userId="31880ef9-fe4b-42a5-b8cf-1af43a158499" providerId="ADAL" clId="{43F2047D-C3EC-499D-B395-3CB4A81BEDF2}" dt="2024-11-04T19:43:14.727" v="280" actId="1076"/>
        <pc:sldMkLst>
          <pc:docMk/>
          <pc:sldMk cId="1407163903" sldId="274"/>
        </pc:sldMkLst>
      </pc:sldChg>
      <pc:sldChg chg="addSp delSp modSp mod">
        <pc:chgData name="Suzanne Green" userId="31880ef9-fe4b-42a5-b8cf-1af43a158499" providerId="ADAL" clId="{43F2047D-C3EC-499D-B395-3CB4A81BEDF2}" dt="2024-11-04T19:45:22.861" v="291" actId="1076"/>
        <pc:sldMkLst>
          <pc:docMk/>
          <pc:sldMk cId="1080985511" sldId="275"/>
        </pc:sldMkLst>
      </pc:sldChg>
      <pc:sldChg chg="addSp delSp modSp new mod">
        <pc:chgData name="Suzanne Green" userId="31880ef9-fe4b-42a5-b8cf-1af43a158499" providerId="ADAL" clId="{43F2047D-C3EC-499D-B395-3CB4A81BEDF2}" dt="2024-11-01T10:52:25.299" v="264" actId="1076"/>
        <pc:sldMkLst>
          <pc:docMk/>
          <pc:sldMk cId="888933358" sldId="276"/>
        </pc:sldMkLst>
      </pc:sldChg>
    </pc:docChg>
  </pc:docChgLst>
  <pc:docChgLst>
    <pc:chgData name="Tina Poole" userId="334e3ba5-b63d-4a76-bba9-865f2e4af72b" providerId="ADAL" clId="{36169AD8-00F7-41E8-9365-5874C564CEC8}"/>
    <pc:docChg chg="custSel modSld">
      <pc:chgData name="Tina Poole" userId="334e3ba5-b63d-4a76-bba9-865f2e4af72b" providerId="ADAL" clId="{36169AD8-00F7-41E8-9365-5874C564CEC8}" dt="2025-04-30T16:01:07.796" v="2047" actId="1038"/>
      <pc:docMkLst>
        <pc:docMk/>
      </pc:docMkLst>
      <pc:sldChg chg="addSp delSp modSp mod">
        <pc:chgData name="Tina Poole" userId="334e3ba5-b63d-4a76-bba9-865f2e4af72b" providerId="ADAL" clId="{36169AD8-00F7-41E8-9365-5874C564CEC8}" dt="2025-04-30T15:54:46.367" v="781" actId="1036"/>
        <pc:sldMkLst>
          <pc:docMk/>
          <pc:sldMk cId="1362800453" sldId="256"/>
        </pc:sldMkLst>
        <pc:spChg chg="add del mod">
          <ac:chgData name="Tina Poole" userId="334e3ba5-b63d-4a76-bba9-865f2e4af72b" providerId="ADAL" clId="{36169AD8-00F7-41E8-9365-5874C564CEC8}" dt="2025-04-30T15:54:35.463" v="730" actId="478"/>
          <ac:spMkLst>
            <pc:docMk/>
            <pc:sldMk cId="1362800453" sldId="256"/>
            <ac:spMk id="6" creationId="{37FAD77B-D6FC-67C8-881D-F5E0FC255701}"/>
          </ac:spMkLst>
        </pc:spChg>
        <pc:picChg chg="add mod">
          <ac:chgData name="Tina Poole" userId="334e3ba5-b63d-4a76-bba9-865f2e4af72b" providerId="ADAL" clId="{36169AD8-00F7-41E8-9365-5874C564CEC8}" dt="2025-04-30T15:54:46.367" v="781" actId="1036"/>
          <ac:picMkLst>
            <pc:docMk/>
            <pc:sldMk cId="1362800453" sldId="256"/>
            <ac:picMk id="7" creationId="{58B0BC13-1BB5-B367-5757-73F37FBE6E96}"/>
          </ac:picMkLst>
        </pc:picChg>
      </pc:sldChg>
      <pc:sldChg chg="addSp delSp modSp mod">
        <pc:chgData name="Tina Poole" userId="334e3ba5-b63d-4a76-bba9-865f2e4af72b" providerId="ADAL" clId="{36169AD8-00F7-41E8-9365-5874C564CEC8}" dt="2025-04-30T15:54:25.664" v="728" actId="1036"/>
        <pc:sldMkLst>
          <pc:docMk/>
          <pc:sldMk cId="2956983208" sldId="257"/>
        </pc:sldMkLst>
        <pc:spChg chg="add del mod">
          <ac:chgData name="Tina Poole" userId="334e3ba5-b63d-4a76-bba9-865f2e4af72b" providerId="ADAL" clId="{36169AD8-00F7-41E8-9365-5874C564CEC8}" dt="2025-04-30T15:54:11.161" v="656" actId="478"/>
          <ac:spMkLst>
            <pc:docMk/>
            <pc:sldMk cId="2956983208" sldId="257"/>
            <ac:spMk id="3" creationId="{BCA595DC-B3DA-1C5E-1404-9B034DD7DE6E}"/>
          </ac:spMkLst>
        </pc:spChg>
        <pc:picChg chg="add mod">
          <ac:chgData name="Tina Poole" userId="334e3ba5-b63d-4a76-bba9-865f2e4af72b" providerId="ADAL" clId="{36169AD8-00F7-41E8-9365-5874C564CEC8}" dt="2025-04-30T15:54:25.664" v="728" actId="1036"/>
          <ac:picMkLst>
            <pc:docMk/>
            <pc:sldMk cId="2956983208" sldId="257"/>
            <ac:picMk id="5" creationId="{88918645-4881-BF43-D574-671759306AEA}"/>
          </ac:picMkLst>
        </pc:picChg>
      </pc:sldChg>
      <pc:sldChg chg="addSp delSp modSp mod">
        <pc:chgData name="Tina Poole" userId="334e3ba5-b63d-4a76-bba9-865f2e4af72b" providerId="ADAL" clId="{36169AD8-00F7-41E8-9365-5874C564CEC8}" dt="2025-04-30T15:53:57.708" v="654" actId="1035"/>
        <pc:sldMkLst>
          <pc:docMk/>
          <pc:sldMk cId="2920701880" sldId="258"/>
        </pc:sldMkLst>
        <pc:spChg chg="add del mod">
          <ac:chgData name="Tina Poole" userId="334e3ba5-b63d-4a76-bba9-865f2e4af72b" providerId="ADAL" clId="{36169AD8-00F7-41E8-9365-5874C564CEC8}" dt="2025-04-30T15:53:37.902" v="531" actId="478"/>
          <ac:spMkLst>
            <pc:docMk/>
            <pc:sldMk cId="2920701880" sldId="258"/>
            <ac:spMk id="5" creationId="{4C6B44CC-CC33-291A-59E5-DFA538C43420}"/>
          </ac:spMkLst>
        </pc:spChg>
        <pc:picChg chg="mod">
          <ac:chgData name="Tina Poole" userId="334e3ba5-b63d-4a76-bba9-865f2e4af72b" providerId="ADAL" clId="{36169AD8-00F7-41E8-9365-5874C564CEC8}" dt="2025-04-30T15:53:48.950" v="606" actId="1035"/>
          <ac:picMkLst>
            <pc:docMk/>
            <pc:sldMk cId="2920701880" sldId="258"/>
            <ac:picMk id="6" creationId="{B0641AFC-7B07-EB07-0FCC-4BBE83D1CC43}"/>
          </ac:picMkLst>
        </pc:picChg>
        <pc:picChg chg="add mod">
          <ac:chgData name="Tina Poole" userId="334e3ba5-b63d-4a76-bba9-865f2e4af72b" providerId="ADAL" clId="{36169AD8-00F7-41E8-9365-5874C564CEC8}" dt="2025-04-30T15:53:45.837" v="590" actId="1036"/>
          <ac:picMkLst>
            <pc:docMk/>
            <pc:sldMk cId="2920701880" sldId="258"/>
            <ac:picMk id="7" creationId="{C8A67714-11A3-2711-358C-FB85AD763E50}"/>
          </ac:picMkLst>
        </pc:picChg>
        <pc:picChg chg="mod">
          <ac:chgData name="Tina Poole" userId="334e3ba5-b63d-4a76-bba9-865f2e4af72b" providerId="ADAL" clId="{36169AD8-00F7-41E8-9365-5874C564CEC8}" dt="2025-04-30T15:53:54.872" v="636" actId="1036"/>
          <ac:picMkLst>
            <pc:docMk/>
            <pc:sldMk cId="2920701880" sldId="258"/>
            <ac:picMk id="10" creationId="{3300A0EA-5AE1-B8D4-6C1A-7E1659FB1F8C}"/>
          </ac:picMkLst>
        </pc:picChg>
        <pc:picChg chg="mod">
          <ac:chgData name="Tina Poole" userId="334e3ba5-b63d-4a76-bba9-865f2e4af72b" providerId="ADAL" clId="{36169AD8-00F7-41E8-9365-5874C564CEC8}" dt="2025-04-30T15:53:57.708" v="654" actId="1035"/>
          <ac:picMkLst>
            <pc:docMk/>
            <pc:sldMk cId="2920701880" sldId="258"/>
            <ac:picMk id="12" creationId="{75DA8684-AFC6-4250-718F-FBA4A69A048D}"/>
          </ac:picMkLst>
        </pc:picChg>
      </pc:sldChg>
      <pc:sldChg chg="addSp delSp modSp mod">
        <pc:chgData name="Tina Poole" userId="334e3ba5-b63d-4a76-bba9-865f2e4af72b" providerId="ADAL" clId="{36169AD8-00F7-41E8-9365-5874C564CEC8}" dt="2025-04-30T15:53:31.611" v="529" actId="1036"/>
        <pc:sldMkLst>
          <pc:docMk/>
          <pc:sldMk cId="3656065335" sldId="259"/>
        </pc:sldMkLst>
        <pc:spChg chg="add del mod">
          <ac:chgData name="Tina Poole" userId="334e3ba5-b63d-4a76-bba9-865f2e4af72b" providerId="ADAL" clId="{36169AD8-00F7-41E8-9365-5874C564CEC8}" dt="2025-04-30T15:52:58.770" v="393" actId="478"/>
          <ac:spMkLst>
            <pc:docMk/>
            <pc:sldMk cId="3656065335" sldId="259"/>
            <ac:spMk id="3" creationId="{BB660D0A-7E9B-6247-6131-739475C28972}"/>
          </ac:spMkLst>
        </pc:spChg>
        <pc:picChg chg="add mod">
          <ac:chgData name="Tina Poole" userId="334e3ba5-b63d-4a76-bba9-865f2e4af72b" providerId="ADAL" clId="{36169AD8-00F7-41E8-9365-5874C564CEC8}" dt="2025-04-30T15:53:09.136" v="454" actId="1036"/>
          <ac:picMkLst>
            <pc:docMk/>
            <pc:sldMk cId="3656065335" sldId="259"/>
            <ac:picMk id="6" creationId="{6A808918-4882-E3B4-4CD4-B0C3538B8E0D}"/>
          </ac:picMkLst>
        </pc:picChg>
        <pc:picChg chg="mod">
          <ac:chgData name="Tina Poole" userId="334e3ba5-b63d-4a76-bba9-865f2e4af72b" providerId="ADAL" clId="{36169AD8-00F7-41E8-9365-5874C564CEC8}" dt="2025-04-30T15:53:27.156" v="518" actId="1038"/>
          <ac:picMkLst>
            <pc:docMk/>
            <pc:sldMk cId="3656065335" sldId="259"/>
            <ac:picMk id="20" creationId="{9AA8426E-8683-0780-6BA4-42792C3E6822}"/>
          </ac:picMkLst>
        </pc:picChg>
        <pc:picChg chg="mod">
          <ac:chgData name="Tina Poole" userId="334e3ba5-b63d-4a76-bba9-865f2e4af72b" providerId="ADAL" clId="{36169AD8-00F7-41E8-9365-5874C564CEC8}" dt="2025-04-30T15:53:31.611" v="529" actId="1036"/>
          <ac:picMkLst>
            <pc:docMk/>
            <pc:sldMk cId="3656065335" sldId="259"/>
            <ac:picMk id="22" creationId="{E57D04C5-8F6E-916C-CA36-F9A25A788F1B}"/>
          </ac:picMkLst>
        </pc:picChg>
      </pc:sldChg>
      <pc:sldChg chg="addSp delSp modSp mod">
        <pc:chgData name="Tina Poole" userId="334e3ba5-b63d-4a76-bba9-865f2e4af72b" providerId="ADAL" clId="{36169AD8-00F7-41E8-9365-5874C564CEC8}" dt="2025-04-30T15:55:01.508" v="837" actId="1036"/>
        <pc:sldMkLst>
          <pc:docMk/>
          <pc:sldMk cId="2769484458" sldId="260"/>
        </pc:sldMkLst>
        <pc:spChg chg="add del mod">
          <ac:chgData name="Tina Poole" userId="334e3ba5-b63d-4a76-bba9-865f2e4af72b" providerId="ADAL" clId="{36169AD8-00F7-41E8-9365-5874C564CEC8}" dt="2025-04-30T15:54:53.543" v="783" actId="478"/>
          <ac:spMkLst>
            <pc:docMk/>
            <pc:sldMk cId="2769484458" sldId="260"/>
            <ac:spMk id="4" creationId="{7D4618FF-B26F-46B0-65BE-D52D35439F9F}"/>
          </ac:spMkLst>
        </pc:spChg>
        <pc:picChg chg="add mod">
          <ac:chgData name="Tina Poole" userId="334e3ba5-b63d-4a76-bba9-865f2e4af72b" providerId="ADAL" clId="{36169AD8-00F7-41E8-9365-5874C564CEC8}" dt="2025-04-30T15:55:01.508" v="837" actId="1036"/>
          <ac:picMkLst>
            <pc:docMk/>
            <pc:sldMk cId="2769484458" sldId="260"/>
            <ac:picMk id="7" creationId="{5BD70034-D897-9E90-6BD0-4A399F39FD28}"/>
          </ac:picMkLst>
        </pc:picChg>
      </pc:sldChg>
      <pc:sldChg chg="addSp modSp mod">
        <pc:chgData name="Tina Poole" userId="334e3ba5-b63d-4a76-bba9-865f2e4af72b" providerId="ADAL" clId="{36169AD8-00F7-41E8-9365-5874C564CEC8}" dt="2025-04-30T15:52:40.266" v="391" actId="1035"/>
        <pc:sldMkLst>
          <pc:docMk/>
          <pc:sldMk cId="171132262" sldId="261"/>
        </pc:sldMkLst>
        <pc:spChg chg="mod">
          <ac:chgData name="Tina Poole" userId="334e3ba5-b63d-4a76-bba9-865f2e4af72b" providerId="ADAL" clId="{36169AD8-00F7-41E8-9365-5874C564CEC8}" dt="2025-04-30T15:51:49.436" v="225" actId="1037"/>
          <ac:spMkLst>
            <pc:docMk/>
            <pc:sldMk cId="171132262" sldId="261"/>
            <ac:spMk id="4" creationId="{7CA7A6AB-0B0F-A487-0B25-86EBC58ADA31}"/>
          </ac:spMkLst>
        </pc:spChg>
        <pc:picChg chg="add mod">
          <ac:chgData name="Tina Poole" userId="334e3ba5-b63d-4a76-bba9-865f2e4af72b" providerId="ADAL" clId="{36169AD8-00F7-41E8-9365-5874C564CEC8}" dt="2025-04-30T15:52:40.266" v="391" actId="1035"/>
          <ac:picMkLst>
            <pc:docMk/>
            <pc:sldMk cId="171132262" sldId="261"/>
            <ac:picMk id="3" creationId="{23B615F6-9357-0B29-209C-0BEC6AE74E48}"/>
          </ac:picMkLst>
        </pc:picChg>
        <pc:picChg chg="mod">
          <ac:chgData name="Tina Poole" userId="334e3ba5-b63d-4a76-bba9-865f2e4af72b" providerId="ADAL" clId="{36169AD8-00F7-41E8-9365-5874C564CEC8}" dt="2025-04-30T15:51:41.749" v="207" actId="14100"/>
          <ac:picMkLst>
            <pc:docMk/>
            <pc:sldMk cId="171132262" sldId="261"/>
            <ac:picMk id="6" creationId="{BA5A504A-76BE-DECB-F945-33B9FE145454}"/>
          </ac:picMkLst>
        </pc:picChg>
        <pc:picChg chg="mod">
          <ac:chgData name="Tina Poole" userId="334e3ba5-b63d-4a76-bba9-865f2e4af72b" providerId="ADAL" clId="{36169AD8-00F7-41E8-9365-5874C564CEC8}" dt="2025-04-30T15:52:25.538" v="334" actId="1038"/>
          <ac:picMkLst>
            <pc:docMk/>
            <pc:sldMk cId="171132262" sldId="261"/>
            <ac:picMk id="8" creationId="{31CCE962-5073-2719-3FE9-D454F29F9208}"/>
          </ac:picMkLst>
        </pc:picChg>
        <pc:picChg chg="mod">
          <ac:chgData name="Tina Poole" userId="334e3ba5-b63d-4a76-bba9-865f2e4af72b" providerId="ADAL" clId="{36169AD8-00F7-41E8-9365-5874C564CEC8}" dt="2025-04-30T15:52:21.266" v="312" actId="1038"/>
          <ac:picMkLst>
            <pc:docMk/>
            <pc:sldMk cId="171132262" sldId="261"/>
            <ac:picMk id="10" creationId="{0AF88224-B704-0796-9303-4B2C5A20EC6B}"/>
          </ac:picMkLst>
        </pc:picChg>
        <pc:picChg chg="mod">
          <ac:chgData name="Tina Poole" userId="334e3ba5-b63d-4a76-bba9-865f2e4af72b" providerId="ADAL" clId="{36169AD8-00F7-41E8-9365-5874C564CEC8}" dt="2025-04-30T15:52:15.359" v="293" actId="1035"/>
          <ac:picMkLst>
            <pc:docMk/>
            <pc:sldMk cId="171132262" sldId="261"/>
            <ac:picMk id="12" creationId="{BC25CC18-ECE2-DEB9-386D-BD50C7C710A3}"/>
          </ac:picMkLst>
        </pc:picChg>
      </pc:sldChg>
      <pc:sldChg chg="addSp modSp mod">
        <pc:chgData name="Tina Poole" userId="334e3ba5-b63d-4a76-bba9-865f2e4af72b" providerId="ADAL" clId="{36169AD8-00F7-41E8-9365-5874C564CEC8}" dt="2025-04-30T15:55:49.309" v="923" actId="1036"/>
        <pc:sldMkLst>
          <pc:docMk/>
          <pc:sldMk cId="773749948" sldId="262"/>
        </pc:sldMkLst>
        <pc:picChg chg="add mod">
          <ac:chgData name="Tina Poole" userId="334e3ba5-b63d-4a76-bba9-865f2e4af72b" providerId="ADAL" clId="{36169AD8-00F7-41E8-9365-5874C564CEC8}" dt="2025-04-30T15:55:49.309" v="923" actId="1036"/>
          <ac:picMkLst>
            <pc:docMk/>
            <pc:sldMk cId="773749948" sldId="262"/>
            <ac:picMk id="3" creationId="{B1F4D61E-C782-6A64-1AAF-BE620B984903}"/>
          </ac:picMkLst>
        </pc:picChg>
      </pc:sldChg>
      <pc:sldChg chg="addSp modSp mod">
        <pc:chgData name="Tina Poole" userId="334e3ba5-b63d-4a76-bba9-865f2e4af72b" providerId="ADAL" clId="{36169AD8-00F7-41E8-9365-5874C564CEC8}" dt="2025-04-30T15:56:04.290" v="1000" actId="1038"/>
        <pc:sldMkLst>
          <pc:docMk/>
          <pc:sldMk cId="2739229218" sldId="263"/>
        </pc:sldMkLst>
        <pc:picChg chg="add mod">
          <ac:chgData name="Tina Poole" userId="334e3ba5-b63d-4a76-bba9-865f2e4af72b" providerId="ADAL" clId="{36169AD8-00F7-41E8-9365-5874C564CEC8}" dt="2025-04-30T15:56:04.290" v="1000" actId="1038"/>
          <ac:picMkLst>
            <pc:docMk/>
            <pc:sldMk cId="2739229218" sldId="263"/>
            <ac:picMk id="3" creationId="{7EEFE679-6113-5EFD-BB4E-A03DC1736929}"/>
          </ac:picMkLst>
        </pc:picChg>
      </pc:sldChg>
      <pc:sldChg chg="addSp modSp mod">
        <pc:chgData name="Tina Poole" userId="334e3ba5-b63d-4a76-bba9-865f2e4af72b" providerId="ADAL" clId="{36169AD8-00F7-41E8-9365-5874C564CEC8}" dt="2025-04-30T15:56:27.453" v="1081" actId="1038"/>
        <pc:sldMkLst>
          <pc:docMk/>
          <pc:sldMk cId="2313418271" sldId="264"/>
        </pc:sldMkLst>
        <pc:picChg chg="add mod">
          <ac:chgData name="Tina Poole" userId="334e3ba5-b63d-4a76-bba9-865f2e4af72b" providerId="ADAL" clId="{36169AD8-00F7-41E8-9365-5874C564CEC8}" dt="2025-04-30T15:56:27.453" v="1081" actId="1038"/>
          <ac:picMkLst>
            <pc:docMk/>
            <pc:sldMk cId="2313418271" sldId="264"/>
            <ac:picMk id="6" creationId="{5368DB5F-364D-375A-238F-CF4C756F184A}"/>
          </ac:picMkLst>
        </pc:picChg>
      </pc:sldChg>
      <pc:sldChg chg="addSp modSp mod">
        <pc:chgData name="Tina Poole" userId="334e3ba5-b63d-4a76-bba9-865f2e4af72b" providerId="ADAL" clId="{36169AD8-00F7-41E8-9365-5874C564CEC8}" dt="2025-04-30T15:56:52.920" v="1164" actId="1038"/>
        <pc:sldMkLst>
          <pc:docMk/>
          <pc:sldMk cId="1440081675" sldId="265"/>
        </pc:sldMkLst>
        <pc:picChg chg="add mod">
          <ac:chgData name="Tina Poole" userId="334e3ba5-b63d-4a76-bba9-865f2e4af72b" providerId="ADAL" clId="{36169AD8-00F7-41E8-9365-5874C564CEC8}" dt="2025-04-30T15:56:52.920" v="1164" actId="1038"/>
          <ac:picMkLst>
            <pc:docMk/>
            <pc:sldMk cId="1440081675" sldId="265"/>
            <ac:picMk id="6" creationId="{AF9F33E5-00B5-B010-D415-5567F4D91A75}"/>
          </ac:picMkLst>
        </pc:picChg>
      </pc:sldChg>
      <pc:sldChg chg="addSp modSp mod">
        <pc:chgData name="Tina Poole" userId="334e3ba5-b63d-4a76-bba9-865f2e4af72b" providerId="ADAL" clId="{36169AD8-00F7-41E8-9365-5874C564CEC8}" dt="2025-04-30T15:57:18.286" v="1259" actId="1036"/>
        <pc:sldMkLst>
          <pc:docMk/>
          <pc:sldMk cId="3756543869" sldId="266"/>
        </pc:sldMkLst>
        <pc:spChg chg="mod">
          <ac:chgData name="Tina Poole" userId="334e3ba5-b63d-4a76-bba9-865f2e4af72b" providerId="ADAL" clId="{36169AD8-00F7-41E8-9365-5874C564CEC8}" dt="2025-04-30T15:57:18.286" v="1259" actId="1036"/>
          <ac:spMkLst>
            <pc:docMk/>
            <pc:sldMk cId="3756543869" sldId="266"/>
            <ac:spMk id="4" creationId="{669AD99A-8599-4921-2A2F-E4726B1CF820}"/>
          </ac:spMkLst>
        </pc:spChg>
        <pc:picChg chg="add mod">
          <ac:chgData name="Tina Poole" userId="334e3ba5-b63d-4a76-bba9-865f2e4af72b" providerId="ADAL" clId="{36169AD8-00F7-41E8-9365-5874C564CEC8}" dt="2025-04-30T15:57:10.976" v="1245" actId="1035"/>
          <ac:picMkLst>
            <pc:docMk/>
            <pc:sldMk cId="3756543869" sldId="266"/>
            <ac:picMk id="5" creationId="{4A0CE2B8-4E4C-1A27-44A4-CE3BF26B175B}"/>
          </ac:picMkLst>
        </pc:picChg>
      </pc:sldChg>
      <pc:sldChg chg="addSp modSp mod">
        <pc:chgData name="Tina Poole" userId="334e3ba5-b63d-4a76-bba9-865f2e4af72b" providerId="ADAL" clId="{36169AD8-00F7-41E8-9365-5874C564CEC8}" dt="2025-04-30T15:57:32.019" v="1342" actId="1038"/>
        <pc:sldMkLst>
          <pc:docMk/>
          <pc:sldMk cId="1226628871" sldId="267"/>
        </pc:sldMkLst>
        <pc:picChg chg="add mod">
          <ac:chgData name="Tina Poole" userId="334e3ba5-b63d-4a76-bba9-865f2e4af72b" providerId="ADAL" clId="{36169AD8-00F7-41E8-9365-5874C564CEC8}" dt="2025-04-30T15:57:32.019" v="1342" actId="1038"/>
          <ac:picMkLst>
            <pc:docMk/>
            <pc:sldMk cId="1226628871" sldId="267"/>
            <ac:picMk id="4" creationId="{25F86EDE-5ED8-336C-BF7B-770D9C5F7B88}"/>
          </ac:picMkLst>
        </pc:picChg>
      </pc:sldChg>
      <pc:sldChg chg="addSp modSp mod">
        <pc:chgData name="Tina Poole" userId="334e3ba5-b63d-4a76-bba9-865f2e4af72b" providerId="ADAL" clId="{36169AD8-00F7-41E8-9365-5874C564CEC8}" dt="2025-04-30T15:57:48.764" v="1423" actId="1038"/>
        <pc:sldMkLst>
          <pc:docMk/>
          <pc:sldMk cId="1453763263" sldId="268"/>
        </pc:sldMkLst>
        <pc:picChg chg="add mod">
          <ac:chgData name="Tina Poole" userId="334e3ba5-b63d-4a76-bba9-865f2e4af72b" providerId="ADAL" clId="{36169AD8-00F7-41E8-9365-5874C564CEC8}" dt="2025-04-30T15:57:48.764" v="1423" actId="1038"/>
          <ac:picMkLst>
            <pc:docMk/>
            <pc:sldMk cId="1453763263" sldId="268"/>
            <ac:picMk id="3" creationId="{DD3F2B76-1466-1FD9-1A6E-FD68455E428C}"/>
          </ac:picMkLst>
        </pc:picChg>
      </pc:sldChg>
      <pc:sldChg chg="addSp modSp mod">
        <pc:chgData name="Tina Poole" userId="334e3ba5-b63d-4a76-bba9-865f2e4af72b" providerId="ADAL" clId="{36169AD8-00F7-41E8-9365-5874C564CEC8}" dt="2025-04-30T15:57:59.867" v="1489" actId="1035"/>
        <pc:sldMkLst>
          <pc:docMk/>
          <pc:sldMk cId="3400411931" sldId="269"/>
        </pc:sldMkLst>
        <pc:picChg chg="add mod">
          <ac:chgData name="Tina Poole" userId="334e3ba5-b63d-4a76-bba9-865f2e4af72b" providerId="ADAL" clId="{36169AD8-00F7-41E8-9365-5874C564CEC8}" dt="2025-04-30T15:57:59.867" v="1489" actId="1035"/>
          <ac:picMkLst>
            <pc:docMk/>
            <pc:sldMk cId="3400411931" sldId="269"/>
            <ac:picMk id="3" creationId="{C1785382-5C71-7B54-0BDD-C253A19A4F09}"/>
          </ac:picMkLst>
        </pc:picChg>
      </pc:sldChg>
      <pc:sldChg chg="addSp modSp mod">
        <pc:chgData name="Tina Poole" userId="334e3ba5-b63d-4a76-bba9-865f2e4af72b" providerId="ADAL" clId="{36169AD8-00F7-41E8-9365-5874C564CEC8}" dt="2025-04-30T16:00:50.963" v="1957" actId="1035"/>
        <pc:sldMkLst>
          <pc:docMk/>
          <pc:sldMk cId="2744062420" sldId="272"/>
        </pc:sldMkLst>
        <pc:picChg chg="add mod">
          <ac:chgData name="Tina Poole" userId="334e3ba5-b63d-4a76-bba9-865f2e4af72b" providerId="ADAL" clId="{36169AD8-00F7-41E8-9365-5874C564CEC8}" dt="2025-04-30T16:00:50.963" v="1957" actId="1035"/>
          <ac:picMkLst>
            <pc:docMk/>
            <pc:sldMk cId="2744062420" sldId="272"/>
            <ac:picMk id="3" creationId="{C5616F7D-6B06-3C89-94C5-CFA3944F82CB}"/>
          </ac:picMkLst>
        </pc:picChg>
      </pc:sldChg>
      <pc:sldChg chg="addSp modSp mod">
        <pc:chgData name="Tina Poole" userId="334e3ba5-b63d-4a76-bba9-865f2e4af72b" providerId="ADAL" clId="{36169AD8-00F7-41E8-9365-5874C564CEC8}" dt="2025-04-30T16:00:34.141" v="1904" actId="14100"/>
        <pc:sldMkLst>
          <pc:docMk/>
          <pc:sldMk cId="2074162801" sldId="273"/>
        </pc:sldMkLst>
        <pc:picChg chg="add mod">
          <ac:chgData name="Tina Poole" userId="334e3ba5-b63d-4a76-bba9-865f2e4af72b" providerId="ADAL" clId="{36169AD8-00F7-41E8-9365-5874C564CEC8}" dt="2025-04-30T15:58:52.998" v="1691" actId="1036"/>
          <ac:picMkLst>
            <pc:docMk/>
            <pc:sldMk cId="2074162801" sldId="273"/>
            <ac:picMk id="5" creationId="{CC6B20BD-AB3E-64C3-6093-E129F156EE65}"/>
          </ac:picMkLst>
        </pc:picChg>
        <pc:picChg chg="mod">
          <ac:chgData name="Tina Poole" userId="334e3ba5-b63d-4a76-bba9-865f2e4af72b" providerId="ADAL" clId="{36169AD8-00F7-41E8-9365-5874C564CEC8}" dt="2025-04-30T16:00:22.540" v="1889" actId="1038"/>
          <ac:picMkLst>
            <pc:docMk/>
            <pc:sldMk cId="2074162801" sldId="273"/>
            <ac:picMk id="8" creationId="{075ED2DF-2D51-8B94-3C0E-2A5A2B5F1F80}"/>
          </ac:picMkLst>
        </pc:picChg>
        <pc:picChg chg="mod">
          <ac:chgData name="Tina Poole" userId="334e3ba5-b63d-4a76-bba9-865f2e4af72b" providerId="ADAL" clId="{36169AD8-00F7-41E8-9365-5874C564CEC8}" dt="2025-04-30T15:58:59.399" v="1703" actId="1035"/>
          <ac:picMkLst>
            <pc:docMk/>
            <pc:sldMk cId="2074162801" sldId="273"/>
            <ac:picMk id="19" creationId="{3103974C-C8D2-A056-6ED2-A5334942D96A}"/>
          </ac:picMkLst>
        </pc:picChg>
        <pc:picChg chg="mod">
          <ac:chgData name="Tina Poole" userId="334e3ba5-b63d-4a76-bba9-865f2e4af72b" providerId="ADAL" clId="{36169AD8-00F7-41E8-9365-5874C564CEC8}" dt="2025-04-30T16:00:27.170" v="1903" actId="1038"/>
          <ac:picMkLst>
            <pc:docMk/>
            <pc:sldMk cId="2074162801" sldId="273"/>
            <ac:picMk id="21" creationId="{867FE70E-7C0D-4623-FEA3-A5F3240A6F2F}"/>
          </ac:picMkLst>
        </pc:picChg>
        <pc:picChg chg="mod">
          <ac:chgData name="Tina Poole" userId="334e3ba5-b63d-4a76-bba9-865f2e4af72b" providerId="ADAL" clId="{36169AD8-00F7-41E8-9365-5874C564CEC8}" dt="2025-04-30T16:00:25.514" v="1900" actId="1038"/>
          <ac:picMkLst>
            <pc:docMk/>
            <pc:sldMk cId="2074162801" sldId="273"/>
            <ac:picMk id="23" creationId="{414EFBE5-A07A-BEF4-2FD1-59DBF7A1CCA8}"/>
          </ac:picMkLst>
        </pc:picChg>
        <pc:picChg chg="mod">
          <ac:chgData name="Tina Poole" userId="334e3ba5-b63d-4a76-bba9-865f2e4af72b" providerId="ADAL" clId="{36169AD8-00F7-41E8-9365-5874C564CEC8}" dt="2025-04-30T16:00:34.141" v="1904" actId="14100"/>
          <ac:picMkLst>
            <pc:docMk/>
            <pc:sldMk cId="2074162801" sldId="273"/>
            <ac:picMk id="25" creationId="{23BC6329-F9FA-8774-D174-1E5A3B33EA9C}"/>
          </ac:picMkLst>
        </pc:picChg>
      </pc:sldChg>
      <pc:sldChg chg="addSp modSp mod">
        <pc:chgData name="Tina Poole" userId="334e3ba5-b63d-4a76-bba9-865f2e4af72b" providerId="ADAL" clId="{36169AD8-00F7-41E8-9365-5874C564CEC8}" dt="2025-04-30T15:58:08.499" v="1536" actId="1036"/>
        <pc:sldMkLst>
          <pc:docMk/>
          <pc:sldMk cId="1407163903" sldId="274"/>
        </pc:sldMkLst>
        <pc:picChg chg="add mod">
          <ac:chgData name="Tina Poole" userId="334e3ba5-b63d-4a76-bba9-865f2e4af72b" providerId="ADAL" clId="{36169AD8-00F7-41E8-9365-5874C564CEC8}" dt="2025-04-30T15:58:08.499" v="1536" actId="1036"/>
          <ac:picMkLst>
            <pc:docMk/>
            <pc:sldMk cId="1407163903" sldId="274"/>
            <ac:picMk id="4" creationId="{0CC2D9BA-D51B-7DE4-886B-8920F17F4789}"/>
          </ac:picMkLst>
        </pc:picChg>
      </pc:sldChg>
      <pc:sldChg chg="addSp modSp mod">
        <pc:chgData name="Tina Poole" userId="334e3ba5-b63d-4a76-bba9-865f2e4af72b" providerId="ADAL" clId="{36169AD8-00F7-41E8-9365-5874C564CEC8}" dt="2025-04-30T15:58:37.399" v="1624" actId="1036"/>
        <pc:sldMkLst>
          <pc:docMk/>
          <pc:sldMk cId="1080985511" sldId="275"/>
        </pc:sldMkLst>
        <pc:spChg chg="mod">
          <ac:chgData name="Tina Poole" userId="334e3ba5-b63d-4a76-bba9-865f2e4af72b" providerId="ADAL" clId="{36169AD8-00F7-41E8-9365-5874C564CEC8}" dt="2025-04-30T15:58:37.399" v="1624" actId="1036"/>
          <ac:spMkLst>
            <pc:docMk/>
            <pc:sldMk cId="1080985511" sldId="275"/>
            <ac:spMk id="2" creationId="{6F486DFA-C08C-E700-1CAF-722596D0BD4E}"/>
          </ac:spMkLst>
        </pc:spChg>
        <pc:picChg chg="add mod">
          <ac:chgData name="Tina Poole" userId="334e3ba5-b63d-4a76-bba9-865f2e4af72b" providerId="ADAL" clId="{36169AD8-00F7-41E8-9365-5874C564CEC8}" dt="2025-04-30T15:58:18.238" v="1582" actId="1036"/>
          <ac:picMkLst>
            <pc:docMk/>
            <pc:sldMk cId="1080985511" sldId="275"/>
            <ac:picMk id="4" creationId="{B2CCC24D-A5F6-EE1B-28A0-DF8FF24CEB8E}"/>
          </ac:picMkLst>
        </pc:picChg>
        <pc:picChg chg="mod">
          <ac:chgData name="Tina Poole" userId="334e3ba5-b63d-4a76-bba9-865f2e4af72b" providerId="ADAL" clId="{36169AD8-00F7-41E8-9365-5874C564CEC8}" dt="2025-04-30T15:58:33.604" v="1608" actId="1036"/>
          <ac:picMkLst>
            <pc:docMk/>
            <pc:sldMk cId="1080985511" sldId="275"/>
            <ac:picMk id="5" creationId="{7125B6D1-6A1B-2473-B9AA-2665FC910AC9}"/>
          </ac:picMkLst>
        </pc:picChg>
        <pc:picChg chg="mod">
          <ac:chgData name="Tina Poole" userId="334e3ba5-b63d-4a76-bba9-865f2e4af72b" providerId="ADAL" clId="{36169AD8-00F7-41E8-9365-5874C564CEC8}" dt="2025-04-30T15:58:27.953" v="1591" actId="1037"/>
          <ac:picMkLst>
            <pc:docMk/>
            <pc:sldMk cId="1080985511" sldId="275"/>
            <ac:picMk id="6" creationId="{7C9DD451-B0C2-375A-6D97-72AA91196CB6}"/>
          </ac:picMkLst>
        </pc:picChg>
      </pc:sldChg>
      <pc:sldChg chg="addSp modSp mod">
        <pc:chgData name="Tina Poole" userId="334e3ba5-b63d-4a76-bba9-865f2e4af72b" providerId="ADAL" clId="{36169AD8-00F7-41E8-9365-5874C564CEC8}" dt="2025-04-30T16:01:07.796" v="2047" actId="1038"/>
        <pc:sldMkLst>
          <pc:docMk/>
          <pc:sldMk cId="888933358" sldId="276"/>
        </pc:sldMkLst>
        <pc:picChg chg="add mod">
          <ac:chgData name="Tina Poole" userId="334e3ba5-b63d-4a76-bba9-865f2e4af72b" providerId="ADAL" clId="{36169AD8-00F7-41E8-9365-5874C564CEC8}" dt="2025-04-30T16:01:07.796" v="2047" actId="1038"/>
          <ac:picMkLst>
            <pc:docMk/>
            <pc:sldMk cId="888933358" sldId="276"/>
            <ac:picMk id="3" creationId="{1D4A2048-1D4E-B666-19E0-A110907176FA}"/>
          </ac:picMkLst>
        </pc:picChg>
      </pc:sldChg>
    </pc:docChg>
  </pc:docChgLst>
  <pc:docChgLst>
    <pc:chgData name="Tina Poole" userId="S::tina.poole@capability.scot::334e3ba5-b63d-4a76-bba9-865f2e4af72b" providerId="AD" clId="Web-{77C250EF-90B2-EAF4-A7EC-B9818C2FE5E3}"/>
    <pc:docChg chg="modSld">
      <pc:chgData name="Tina Poole" userId="S::tina.poole@capability.scot::334e3ba5-b63d-4a76-bba9-865f2e4af72b" providerId="AD" clId="Web-{77C250EF-90B2-EAF4-A7EC-B9818C2FE5E3}" dt="2025-02-14T13:12:46.117" v="81" actId="20577"/>
      <pc:docMkLst>
        <pc:docMk/>
      </pc:docMkLst>
      <pc:sldChg chg="modSp">
        <pc:chgData name="Tina Poole" userId="S::tina.poole@capability.scot::334e3ba5-b63d-4a76-bba9-865f2e4af72b" providerId="AD" clId="Web-{77C250EF-90B2-EAF4-A7EC-B9818C2FE5E3}" dt="2025-02-14T13:12:46.117" v="81" actId="20577"/>
        <pc:sldMkLst>
          <pc:docMk/>
          <pc:sldMk cId="408398154" sldId="270"/>
        </pc:sldMkLst>
        <pc:spChg chg="mod">
          <ac:chgData name="Tina Poole" userId="S::tina.poole@capability.scot::334e3ba5-b63d-4a76-bba9-865f2e4af72b" providerId="AD" clId="Web-{77C250EF-90B2-EAF4-A7EC-B9818C2FE5E3}" dt="2025-02-14T13:11:37.225" v="56" actId="1076"/>
          <ac:spMkLst>
            <pc:docMk/>
            <pc:sldMk cId="408398154" sldId="270"/>
            <ac:spMk id="2" creationId="{612A03C4-27F0-2151-4D28-65546D576878}"/>
          </ac:spMkLst>
        </pc:spChg>
        <pc:spChg chg="mod">
          <ac:chgData name="Tina Poole" userId="S::tina.poole@capability.scot::334e3ba5-b63d-4a76-bba9-865f2e4af72b" providerId="AD" clId="Web-{77C250EF-90B2-EAF4-A7EC-B9818C2FE5E3}" dt="2025-02-14T13:12:46.117" v="81" actId="20577"/>
          <ac:spMkLst>
            <pc:docMk/>
            <pc:sldMk cId="408398154" sldId="270"/>
            <ac:spMk id="3" creationId="{84F8810C-C285-66CE-A9E7-68574DB1C378}"/>
          </ac:spMkLst>
        </pc:spChg>
      </pc:sldChg>
      <pc:sldChg chg="modSp">
        <pc:chgData name="Tina Poole" userId="S::tina.poole@capability.scot::334e3ba5-b63d-4a76-bba9-865f2e4af72b" providerId="AD" clId="Web-{77C250EF-90B2-EAF4-A7EC-B9818C2FE5E3}" dt="2025-02-14T13:07:42.125" v="21" actId="20577"/>
        <pc:sldMkLst>
          <pc:docMk/>
          <pc:sldMk cId="3251828997" sldId="271"/>
        </pc:sldMkLst>
        <pc:spChg chg="mod">
          <ac:chgData name="Tina Poole" userId="S::tina.poole@capability.scot::334e3ba5-b63d-4a76-bba9-865f2e4af72b" providerId="AD" clId="Web-{77C250EF-90B2-EAF4-A7EC-B9818C2FE5E3}" dt="2025-02-14T13:07:42.125" v="21" actId="20577"/>
          <ac:spMkLst>
            <pc:docMk/>
            <pc:sldMk cId="3251828997" sldId="271"/>
            <ac:spMk id="2" creationId="{06EFFC70-0A60-72CA-7A7C-1CF958B78969}"/>
          </ac:spMkLst>
        </pc:spChg>
      </pc:sldChg>
    </pc:docChg>
  </pc:docChgLst>
  <pc:docChgLst>
    <pc:chgData name="Tina Poole" userId="334e3ba5-b63d-4a76-bba9-865f2e4af72b" providerId="ADAL" clId="{BA72FF1D-A54F-4C26-B64A-FDE2D7BFDAE0}"/>
    <pc:docChg chg="modSld">
      <pc:chgData name="Tina Poole" userId="334e3ba5-b63d-4a76-bba9-865f2e4af72b" providerId="ADAL" clId="{BA72FF1D-A54F-4C26-B64A-FDE2D7BFDAE0}" dt="2024-11-04T16:02:25.962" v="3" actId="14100"/>
      <pc:docMkLst>
        <pc:docMk/>
      </pc:docMkLst>
      <pc:sldChg chg="modSp mod">
        <pc:chgData name="Tina Poole" userId="334e3ba5-b63d-4a76-bba9-865f2e4af72b" providerId="ADAL" clId="{BA72FF1D-A54F-4C26-B64A-FDE2D7BFDAE0}" dt="2024-11-04T16:02:25.962" v="3" actId="14100"/>
        <pc:sldMkLst>
          <pc:docMk/>
          <pc:sldMk cId="2074162801" sldId="273"/>
        </pc:sldMkLst>
      </pc:sldChg>
    </pc:docChg>
  </pc:docChgLst>
  <pc:docChgLst>
    <pc:chgData name="Tina Poole" userId="S::tina.poole@capability.scot::334e3ba5-b63d-4a76-bba9-865f2e4af72b" providerId="AD" clId="Web-{4B29F121-57BD-D6FF-FEFB-67A6ED600D09}"/>
    <pc:docChg chg="modSld">
      <pc:chgData name="Tina Poole" userId="S::tina.poole@capability.scot::334e3ba5-b63d-4a76-bba9-865f2e4af72b" providerId="AD" clId="Web-{4B29F121-57BD-D6FF-FEFB-67A6ED600D09}" dt="2025-05-16T12:05:25.198" v="127" actId="20577"/>
      <pc:docMkLst>
        <pc:docMk/>
      </pc:docMkLst>
      <pc:sldChg chg="modSp">
        <pc:chgData name="Tina Poole" userId="S::tina.poole@capability.scot::334e3ba5-b63d-4a76-bba9-865f2e4af72b" providerId="AD" clId="Web-{4B29F121-57BD-D6FF-FEFB-67A6ED600D09}" dt="2025-05-16T11:56:22.602" v="6" actId="20577"/>
        <pc:sldMkLst>
          <pc:docMk/>
          <pc:sldMk cId="408398154" sldId="270"/>
        </pc:sldMkLst>
        <pc:spChg chg="mod">
          <ac:chgData name="Tina Poole" userId="S::tina.poole@capability.scot::334e3ba5-b63d-4a76-bba9-865f2e4af72b" providerId="AD" clId="Web-{4B29F121-57BD-D6FF-FEFB-67A6ED600D09}" dt="2025-05-16T11:56:22.602" v="6" actId="20577"/>
          <ac:spMkLst>
            <pc:docMk/>
            <pc:sldMk cId="408398154" sldId="270"/>
            <ac:spMk id="3" creationId="{84F8810C-C285-66CE-A9E7-68574DB1C378}"/>
          </ac:spMkLst>
        </pc:spChg>
      </pc:sldChg>
      <pc:sldChg chg="modSp">
        <pc:chgData name="Tina Poole" userId="S::tina.poole@capability.scot::334e3ba5-b63d-4a76-bba9-865f2e4af72b" providerId="AD" clId="Web-{4B29F121-57BD-D6FF-FEFB-67A6ED600D09}" dt="2025-05-16T12:05:25.198" v="127" actId="20577"/>
        <pc:sldMkLst>
          <pc:docMk/>
          <pc:sldMk cId="3251828997" sldId="271"/>
        </pc:sldMkLst>
        <pc:spChg chg="mod">
          <ac:chgData name="Tina Poole" userId="S::tina.poole@capability.scot::334e3ba5-b63d-4a76-bba9-865f2e4af72b" providerId="AD" clId="Web-{4B29F121-57BD-D6FF-FEFB-67A6ED600D09}" dt="2025-05-16T12:02:09.051" v="22" actId="14100"/>
          <ac:spMkLst>
            <pc:docMk/>
            <pc:sldMk cId="3251828997" sldId="271"/>
            <ac:spMk id="2" creationId="{06EFFC70-0A60-72CA-7A7C-1CF958B78969}"/>
          </ac:spMkLst>
        </pc:spChg>
        <pc:spChg chg="mod">
          <ac:chgData name="Tina Poole" userId="S::tina.poole@capability.scot::334e3ba5-b63d-4a76-bba9-865f2e4af72b" providerId="AD" clId="Web-{4B29F121-57BD-D6FF-FEFB-67A6ED600D09}" dt="2025-05-16T12:05:25.198" v="127" actId="20577"/>
          <ac:spMkLst>
            <pc:docMk/>
            <pc:sldMk cId="3251828997" sldId="271"/>
            <ac:spMk id="3" creationId="{DFCA12BD-6ECB-BA32-2253-78BB12F860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02BBD-EEA8-4FF2-8A35-906296047E6A}" type="datetimeFigureOut">
              <a:rPr lang="en-GB" smtClean="0"/>
              <a:t>16/05/2025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055BA-F2A4-472E-A08D-20C962077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18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055BA-F2A4-472E-A08D-20C962077C2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9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4DF7-7BC3-76ED-F29C-C61483F95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CE9AF-ED44-8274-FDFA-633144D2A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10C81-0D0F-39A2-1AE4-8B96FE8D9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4F626-8653-4293-BDA5-26ADD29E8996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59318-A079-51CD-EB80-CC114A5CF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0C4B5-46F1-4B2E-11DF-E9B71BEDE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09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FE5F5-6CD9-492E-0CAD-4FF24028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7D140-A040-3994-6E80-DE0C26D70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17564-9DE8-3F12-8D5F-BF6D1E990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C963-4F0F-42D5-A95F-E071533D42AF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6C975-BA36-C23B-DB42-EA6644F3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E1768-9136-E88B-D14C-AB3FA4D4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53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9A3F-9A75-42D5-CB03-7FEA7A4C3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E3010-D3E1-25D0-5392-79DEAEA39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1BADB-A2F4-11F4-3E77-DFFC382DF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F199-601F-4F7A-9D1C-915C9EBA77FE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54718-5FF5-5DE7-D68A-A9EF2EC3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4733B-7F56-CA46-E42D-996FBD90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4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4148D-8A94-783A-38BD-B4821A85D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BFF96-D720-5C29-3A9D-6B00475B5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F25EB-9273-AA8F-BB55-9BA2AB4FE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A501F-A367-FEF3-A516-19BB43E2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020DA-10D1-476D-8EE1-99B86CC1B28F}" type="datetime1">
              <a:rPr lang="en-GB" smtClean="0"/>
              <a:t>16/05/2025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18A0A-4D5C-DB15-E294-EC9D4FC9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F58BC-5330-2B86-1210-88ADD9B9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46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977A-F1AB-93DE-9F31-784099D13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DCD79-95C3-EE1F-63CC-2B3255421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E0CD-8492-A384-3A3F-A94AC6F02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A8071C-29B2-6895-465C-C6A9C048C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98881E-4160-6642-9E1F-43BF0F27E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4E78DD-DD2F-57C3-C280-A29679EE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1E1A0-159D-47A2-860B-FF4BEA58757C}" type="datetime1">
              <a:rPr lang="en-GB" smtClean="0"/>
              <a:t>16/05/2025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67FB5B-995B-CE8C-F203-3CE0ACAD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07384B-0622-F93D-48B8-5CCAFDAA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26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5D45E-553F-5E59-6E31-5C32A9B6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1B425-B364-CCCC-D414-5B5B38705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35A7-CE6E-4918-876B-C767340076C8}" type="datetime1">
              <a:rPr lang="en-GB" smtClean="0"/>
              <a:t>16/05/2025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28A101-8ACF-42DB-0818-A549B9DB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D4E12-7DCE-EAFC-7F26-7366283BE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77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451137-4A8D-385C-EF83-3807552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2B27-FBA5-4911-85D6-A04F63771E18}" type="datetime1">
              <a:rPr lang="en-GB" smtClean="0"/>
              <a:t>16/05/2025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B854DB-AF35-D778-F460-692FCE263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9E4EA-3E20-D1A5-4B68-6F243DDAC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228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61FD-F72F-D924-E96D-61E160C1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9468-9072-A939-686C-EBA6495E5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30AF4-332D-0D50-11FC-93D58EF58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346AE0-3236-D110-61FD-784A2B2F1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CA9B-5327-45FB-B16E-FEC6810B1FF6}" type="datetime1">
              <a:rPr lang="en-GB" smtClean="0"/>
              <a:t>16/05/2025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498C8-B2EB-3D99-530A-1DDEB9DB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F8817-EB08-548C-4297-59DEC3CD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18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971D-8665-4C73-BD10-25AB3D256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DF741A-E441-0942-0FBD-16B70BDC7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F280B-6A6A-FCB9-AE49-8E08DFF8D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744DF-23A2-B242-7D13-FE63D612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F23F-623A-4D20-9738-34EFD519CB8C}" type="datetime1">
              <a:rPr lang="en-GB" smtClean="0"/>
              <a:t>16/05/2025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08757-23D5-27BE-CDF2-3B3466D9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9EFCB-2FBC-EE1C-3B3F-246E2F54C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5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84CF-ADE8-9133-5375-FBCA4928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9F751-2B86-1A8F-B8B2-1CC539C86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171CB-5AC4-59DE-2706-234A27E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95BE-A3EF-4E25-B3A2-5874E2365300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CCF21-D5AB-5D0F-1E4A-E126C8387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CEF70-DDE2-A4A3-7E6A-79F29E152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4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89DAF8-7540-16B2-0AEB-3D6E9E3F4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41DE1-0A96-246D-CDF6-21311ED67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17A2C-6556-4C3D-AD80-87FC5FD5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7572-B34B-4250-931E-7F083659223C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1019A-B276-9ABD-98A5-4017777E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8E6D6-FC4D-0EB8-87C5-162CBE7E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03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B23E4-E2CC-24E1-EC87-0EA0CF86D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999E7-EAA7-635C-4978-E1EAE6E7C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1EA7-DB75-FA4F-C7F3-D0DDBC7C3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3C8D19-D93D-40F2-A80A-DCF3A71396EE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EC717-497D-9787-AFD8-CD383AC69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2A1E0-EDDF-A403-B514-DFF081099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BDE08A-62F7-4ABE-9EB8-A27F3B970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75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0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2.png"/><Relationship Id="rId5" Type="http://schemas.openxmlformats.org/officeDocument/2006/relationships/image" Target="../media/image91.png"/><Relationship Id="rId10" Type="http://schemas.openxmlformats.org/officeDocument/2006/relationships/image" Target="../media/image95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1CE6A-A184-98F6-59A6-89A55300D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013" y="2948858"/>
            <a:ext cx="10903974" cy="2387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Postural Care Equipment Waiver Form</a:t>
            </a:r>
            <a:endParaRPr lang="en-GB" sz="44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21EC1D-0163-C264-DA64-4196DDC6C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59" y="1828800"/>
            <a:ext cx="11266282" cy="180156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66EF37-E00C-098F-41AA-E7A08964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B0BC13-1BB5-B367-5757-73F37FBE6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610" y="6250903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03C4-27F0-2151-4D28-65546D57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261"/>
            <a:ext cx="10515600" cy="588604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alibri"/>
                <a:cs typeface="Calibri"/>
              </a:rPr>
              <a:t>How to use this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810C-C285-66CE-A9E7-68574DB1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849" y="825514"/>
            <a:ext cx="11720383" cy="57736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700" dirty="0">
                <a:solidFill>
                  <a:srgbClr val="FF0000"/>
                </a:solidFill>
                <a:latin typeface="Calibri"/>
                <a:cs typeface="Calibri"/>
              </a:rPr>
              <a:t>Create a copy before editing.</a:t>
            </a:r>
            <a:endParaRPr lang="en-US" sz="2700" dirty="0">
              <a:solidFill>
                <a:srgbClr val="FF0000"/>
              </a:solidFill>
            </a:endParaRPr>
          </a:p>
          <a:p>
            <a:r>
              <a:rPr lang="en-GB" sz="2700" dirty="0">
                <a:latin typeface="Calibri"/>
                <a:cs typeface="Calibri"/>
              </a:rPr>
              <a:t>This form is for </a:t>
            </a:r>
            <a:r>
              <a:rPr lang="en-GB" sz="2700" i="1" dirty="0">
                <a:latin typeface="Calibri"/>
                <a:cs typeface="Calibri"/>
              </a:rPr>
              <a:t>recording the final outcome </a:t>
            </a:r>
            <a:r>
              <a:rPr lang="en-GB" sz="2700" dirty="0">
                <a:latin typeface="Calibri"/>
                <a:cs typeface="Calibri"/>
              </a:rPr>
              <a:t>of your discussion about postural care with service users who have capacity but require communication support. It states what was </a:t>
            </a:r>
            <a:r>
              <a:rPr lang="en-GB" sz="2700" i="1" dirty="0">
                <a:latin typeface="Calibri"/>
                <a:cs typeface="Calibri"/>
              </a:rPr>
              <a:t>understood and agreed</a:t>
            </a:r>
            <a:endParaRPr lang="en-GB" sz="2700"/>
          </a:p>
          <a:p>
            <a:r>
              <a:rPr lang="en-GB" sz="2700" dirty="0">
                <a:latin typeface="Calibri"/>
                <a:cs typeface="Calibri"/>
              </a:rPr>
              <a:t>It states the main points a service user must understand if refusing to use any of the postural aids prescribed for them</a:t>
            </a:r>
            <a:endParaRPr lang="en-GB" sz="2700" dirty="0">
              <a:latin typeface="Calibri"/>
              <a:ea typeface="Calibri"/>
              <a:cs typeface="Calibri"/>
            </a:endParaRPr>
          </a:p>
          <a:p>
            <a:r>
              <a:rPr lang="en-GB" sz="2700" dirty="0">
                <a:latin typeface="Calibri"/>
                <a:cs typeface="Calibri"/>
              </a:rPr>
              <a:t>Use/print off only the pages that are relevant for your service user (e.g. section on foot support if they only want to use foot straps during transport )</a:t>
            </a:r>
            <a:endParaRPr lang="en-GB" sz="2700" dirty="0">
              <a:latin typeface="Calibri"/>
              <a:ea typeface="Calibri"/>
              <a:cs typeface="Calibri"/>
            </a:endParaRPr>
          </a:p>
          <a:p>
            <a:r>
              <a:rPr lang="en-GB" sz="2700" dirty="0">
                <a:latin typeface="Calibri"/>
                <a:cs typeface="Calibri"/>
              </a:rPr>
              <a:t>Also use/print off page 20 detailing the agreement either to not use the equipment at all, or only during certain periods or activities</a:t>
            </a:r>
            <a:endParaRPr lang="en-GB" sz="2700" dirty="0">
              <a:latin typeface="Calibri"/>
              <a:ea typeface="Calibri"/>
              <a:cs typeface="Calibri"/>
            </a:endParaRPr>
          </a:p>
          <a:p>
            <a:r>
              <a:rPr lang="en-GB" sz="2700" dirty="0">
                <a:solidFill>
                  <a:srgbClr val="FF0000"/>
                </a:solidFill>
                <a:latin typeface="Calibri"/>
                <a:cs typeface="Calibri"/>
              </a:rPr>
              <a:t>Copy &amp; paste an image of the equipment in question onto that page</a:t>
            </a:r>
            <a:endParaRPr lang="en-GB" sz="270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  <a:p>
            <a:r>
              <a:rPr lang="en-GB" sz="2700" dirty="0">
                <a:latin typeface="Calibri"/>
                <a:ea typeface="Calibri"/>
                <a:cs typeface="Calibri"/>
              </a:rPr>
              <a:t>You can print off a copy for the service user's own records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471B4-51FF-DBE0-5304-8FDB38CAF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8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FFC70-0A60-72CA-7A7C-1CF958B78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221"/>
            <a:ext cx="8781643" cy="930599"/>
          </a:xfrm>
        </p:spPr>
        <p:txBody>
          <a:bodyPr>
            <a:normAutofit/>
          </a:bodyPr>
          <a:lstStyle/>
          <a:p>
            <a:r>
              <a:rPr lang="en-GB" dirty="0">
                <a:latin typeface="Calibri"/>
                <a:cs typeface="Calibri"/>
              </a:rPr>
              <a:t>What this form was </a:t>
            </a:r>
            <a:r>
              <a:rPr lang="en-GB" i="1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lang="en-GB" dirty="0">
                <a:latin typeface="Calibri"/>
                <a:cs typeface="Calibri"/>
              </a:rPr>
              <a:t> designed for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A12BD-6ECB-BA32-2253-78BB12F86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1045"/>
            <a:ext cx="10515600" cy="506591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2400" i="1" dirty="0">
                <a:latin typeface="Calibri"/>
                <a:ea typeface="Tahoma"/>
                <a:cs typeface="Tahoma"/>
              </a:rPr>
              <a:t>Gaining</a:t>
            </a:r>
            <a:r>
              <a:rPr lang="en-GB" sz="2400" dirty="0">
                <a:latin typeface="Calibri"/>
                <a:ea typeface="Tahoma"/>
                <a:cs typeface="Tahoma"/>
              </a:rPr>
              <a:t> </a:t>
            </a:r>
            <a:r>
              <a:rPr lang="en-GB" sz="2400" i="1" dirty="0">
                <a:latin typeface="Calibri"/>
                <a:ea typeface="Tahoma"/>
                <a:cs typeface="Tahoma"/>
              </a:rPr>
              <a:t>consent</a:t>
            </a:r>
            <a:r>
              <a:rPr lang="en-GB" sz="2400" dirty="0">
                <a:latin typeface="Calibri"/>
                <a:ea typeface="Tahoma"/>
                <a:cs typeface="Tahoma"/>
              </a:rPr>
              <a:t> to use existing equipment as prescribed. Consent is assumed as having been gained by the equipment prescriber at the point of prescription. However, you are welcome to use this </a:t>
            </a:r>
            <a:r>
              <a:rPr lang="en-GB" sz="2400" dirty="0" err="1">
                <a:latin typeface="Calibri"/>
                <a:ea typeface="Tahoma"/>
                <a:cs typeface="Tahoma"/>
              </a:rPr>
              <a:t>powerpoint</a:t>
            </a:r>
            <a:r>
              <a:rPr lang="en-GB" sz="2400" dirty="0">
                <a:latin typeface="Calibri"/>
                <a:ea typeface="Tahoma"/>
                <a:cs typeface="Tahoma"/>
              </a:rPr>
              <a:t> to create a consent form if you are a prescriber of postural care equipment and interventions.</a:t>
            </a:r>
          </a:p>
          <a:p>
            <a:r>
              <a:rPr lang="en-GB" sz="2400" dirty="0">
                <a:latin typeface="Calibri"/>
                <a:ea typeface="Tahoma"/>
                <a:cs typeface="Tahoma"/>
              </a:rPr>
              <a:t>Education about postural care. To educate, use the Postural Care Communication Resource. This contains individual symbols to support conversations about posture as well as readymade posters for the following messages: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Good posture helps you with…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Bad posture causes problems with….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(Equipment that) helps with good sitting posture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No (equipment) help with lying causes problems with…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(Equipment that) helps with good lying posture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(Equipment that) helps with walking and standing</a:t>
            </a:r>
          </a:p>
          <a:p>
            <a:pPr lvl="1"/>
            <a:r>
              <a:rPr lang="en-GB" dirty="0">
                <a:latin typeface="Calibri"/>
                <a:ea typeface="Tahoma"/>
                <a:cs typeface="Tahoma"/>
              </a:rPr>
              <a:t>Standing is good for…….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1DEDA-2015-5967-9863-E0FEB04F7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828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533A8D-0884-BE4B-82EE-1AD6A0DB8A8B}"/>
              </a:ext>
            </a:extLst>
          </p:cNvPr>
          <p:cNvSpPr txBox="1">
            <a:spLocks/>
          </p:cNvSpPr>
          <p:nvPr/>
        </p:nvSpPr>
        <p:spPr>
          <a:xfrm>
            <a:off x="1941871" y="4305709"/>
            <a:ext cx="8143906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        Equipment for sitting</a:t>
            </a:r>
            <a:endParaRPr lang="en-GB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9EEB4F-D4F7-FD19-AB63-31AA5D9F5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60549"/>
            <a:ext cx="3556158" cy="3367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A50BD0-74A0-B0B0-E52A-079DEC383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223" y="1569884"/>
            <a:ext cx="3989777" cy="31581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DCD190-0AF0-EF68-D940-53A72B04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18645-4881-BF43-D574-671759306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107" y="6180560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83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533A8D-0884-BE4B-82EE-1AD6A0DB8A8B}"/>
              </a:ext>
            </a:extLst>
          </p:cNvPr>
          <p:cNvSpPr txBox="1">
            <a:spLocks/>
          </p:cNvSpPr>
          <p:nvPr/>
        </p:nvSpPr>
        <p:spPr>
          <a:xfrm>
            <a:off x="4844845" y="1397028"/>
            <a:ext cx="2502310" cy="1059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Headrest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4F3625-E6C9-0B94-2D32-BFB7A8D88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422" y="199076"/>
            <a:ext cx="2839064" cy="1403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641AFC-7B07-EB07-0FCC-4BBE83D1C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7" y="2553954"/>
            <a:ext cx="5944115" cy="929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00A0EA-5AE1-B8D4-6C1A-7E1659FB1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863" y="2553950"/>
            <a:ext cx="1600339" cy="9754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DA8684-AFC6-4250-718F-FBA4A69A0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173" y="3688542"/>
            <a:ext cx="6713802" cy="130313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E5E1DB-A54A-2B9E-FA8E-6210A14E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A67714-11A3-2711-358C-FB85AD763E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610" y="6324594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0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533A8D-0884-BE4B-82EE-1AD6A0DB8A8B}"/>
              </a:ext>
            </a:extLst>
          </p:cNvPr>
          <p:cNvSpPr txBox="1">
            <a:spLocks/>
          </p:cNvSpPr>
          <p:nvPr/>
        </p:nvSpPr>
        <p:spPr>
          <a:xfrm>
            <a:off x="3487993" y="1694111"/>
            <a:ext cx="5216014" cy="10618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Upper Body support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7BA9F-3C70-D8DF-27D9-86D6E4DF0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912" y="60628"/>
            <a:ext cx="2378665" cy="1910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CFD7B1-1D73-98D0-3F51-71B73DB3A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93" y="3288231"/>
            <a:ext cx="5608806" cy="10287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F9837A-33BB-D0C2-D075-90C657905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703" y="3318713"/>
            <a:ext cx="2034716" cy="9678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3618EC-B5FF-EC49-AF40-07E03865C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823" y="3341575"/>
            <a:ext cx="2301439" cy="922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A8426E-8683-0780-6BA4-42792C3E68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558" y="4536074"/>
            <a:ext cx="5387807" cy="13488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7D04C5-8F6E-916C-CA36-F9A25A788F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4299" y="4544916"/>
            <a:ext cx="5349704" cy="140982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533BE9-E3BE-6B18-E7A0-09A5A9AB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08918-4882-E3B4-4CD4-B0C3538B8E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5610" y="6432749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6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CADB70-F551-5B8E-5CBB-812B2CC64A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188"/>
          <a:stretch/>
        </p:blipFill>
        <p:spPr>
          <a:xfrm>
            <a:off x="2281084" y="81318"/>
            <a:ext cx="2317368" cy="176703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2128568-9731-EAE3-755E-5DA4AB0DA3A5}"/>
              </a:ext>
            </a:extLst>
          </p:cNvPr>
          <p:cNvSpPr txBox="1">
            <a:spLocks/>
          </p:cNvSpPr>
          <p:nvPr/>
        </p:nvSpPr>
        <p:spPr>
          <a:xfrm>
            <a:off x="3233723" y="2049920"/>
            <a:ext cx="4573090" cy="679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Seatbelts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47988-8018-E6F8-5E3D-D84943C3E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508" y="101255"/>
            <a:ext cx="2922208" cy="16987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794E19-82D3-3B00-E30E-3B39F52D82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923"/>
          <a:stretch/>
        </p:blipFill>
        <p:spPr>
          <a:xfrm>
            <a:off x="125635" y="3391706"/>
            <a:ext cx="4996968" cy="10059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A9FF0D-20EA-9D12-C9F1-BD92A20C0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023" y="4831763"/>
            <a:ext cx="5349704" cy="13412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B7679F-9B57-7829-C76E-BAB5FC5A3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8738" y="4831763"/>
            <a:ext cx="2712955" cy="12650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DC0755-D461-F543-5E72-4167117E17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4413" y="3370662"/>
            <a:ext cx="6946447" cy="10059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EAB40B-A1A8-9CA0-EFCE-05DF1723EAC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8948"/>
          <a:stretch/>
        </p:blipFill>
        <p:spPr>
          <a:xfrm>
            <a:off x="707923" y="5011611"/>
            <a:ext cx="2661290" cy="10851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9232BA-B79E-A4B4-C01E-0E9AB9353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7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D70034-D897-9E90-6BD0-4A399F39FD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5610" y="641167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8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A7A6AB-0B0F-A487-0B25-86EBC58ADA31}"/>
              </a:ext>
            </a:extLst>
          </p:cNvPr>
          <p:cNvSpPr txBox="1">
            <a:spLocks/>
          </p:cNvSpPr>
          <p:nvPr/>
        </p:nvSpPr>
        <p:spPr>
          <a:xfrm>
            <a:off x="4387645" y="2283012"/>
            <a:ext cx="2492477" cy="674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Pommel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5A504A-76BE-DECB-F945-33B9FE145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967" y="170379"/>
            <a:ext cx="2675286" cy="20700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CCE962-5073-2719-3FE9-D454F29F9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32" y="3075007"/>
            <a:ext cx="5883150" cy="990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F88224-B704-0796-9303-4B2C5A20E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86" y="3000767"/>
            <a:ext cx="4359018" cy="10821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25CC18-ECE2-DEB9-386D-BD50C7C710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102" y="4173576"/>
            <a:ext cx="8077103" cy="19142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0B308C-02B9-8A66-BAFF-35E05B19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8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B615F6-9357-0B29-209C-0BEC6AE74E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610" y="6363925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2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52865D-15AF-2CC6-FAF7-97985AFD432B}"/>
              </a:ext>
            </a:extLst>
          </p:cNvPr>
          <p:cNvSpPr txBox="1">
            <a:spLocks/>
          </p:cNvSpPr>
          <p:nvPr/>
        </p:nvSpPr>
        <p:spPr>
          <a:xfrm>
            <a:off x="4041569" y="1565449"/>
            <a:ext cx="3138721" cy="491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Foot Support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E11D8-B345-8EC3-77AE-8FFB39CFD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349" y="89718"/>
            <a:ext cx="2789162" cy="14022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E2ABF2-E95C-EFC5-8C88-FF50429B9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6" y="2231094"/>
            <a:ext cx="6066046" cy="10287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861E3D-F7E0-A17F-2939-24DCBDC9C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62" y="2208232"/>
            <a:ext cx="2712955" cy="10516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0EAB4E-16DE-EB63-8828-3BBED4CF9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26" y="3718805"/>
            <a:ext cx="6530906" cy="11278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448D8D-1478-184D-7779-2F2273174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3569" y="5020695"/>
            <a:ext cx="7704862" cy="17666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B995B3-405D-B443-C317-9FA73963D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511" y="3764529"/>
            <a:ext cx="3162574" cy="1036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77CBCA-A58B-7D7C-03ED-2B703F995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9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4D61E-C782-6A64-1AAF-BE620B9849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063087" y="3296683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1647514-F3AA-3D91-7451-6B5A0B883B9E}"/>
              </a:ext>
            </a:extLst>
          </p:cNvPr>
          <p:cNvSpPr txBox="1">
            <a:spLocks/>
          </p:cNvSpPr>
          <p:nvPr/>
        </p:nvSpPr>
        <p:spPr>
          <a:xfrm>
            <a:off x="4127360" y="1945403"/>
            <a:ext cx="3337877" cy="717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Tilt in Space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A5475F-DA6A-F627-27A3-DA8E30439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100" y="102069"/>
            <a:ext cx="2524971" cy="18801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10829D-6A3C-CFA7-1490-AA7081BE8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53" y="3147907"/>
            <a:ext cx="6226080" cy="10897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6632EE-7C3B-A1C5-54A9-5813688F7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811" y="3183440"/>
            <a:ext cx="2232853" cy="9525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BA7548-5A97-A442-61DD-871CF2442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53" y="4287889"/>
            <a:ext cx="5677392" cy="9983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6C9214-DA41-C0AC-272F-1AECBCF413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168" y="5327996"/>
            <a:ext cx="6302286" cy="13945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E5D8CA4-8DC3-5DB2-44F3-098E65151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6454" y="5227540"/>
            <a:ext cx="2530059" cy="14707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94BD01-CEC8-36C3-37A2-448DB558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10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EFE679-6113-5EFD-BB4E-A03DC17369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083187" y="327658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29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46929E-9687-4E7E-FB6E-C3DA08EAC28C}"/>
              </a:ext>
            </a:extLst>
          </p:cNvPr>
          <p:cNvSpPr txBox="1">
            <a:spLocks/>
          </p:cNvSpPr>
          <p:nvPr/>
        </p:nvSpPr>
        <p:spPr>
          <a:xfrm>
            <a:off x="2803488" y="4119339"/>
            <a:ext cx="5576835" cy="734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Equipment for lying</a:t>
            </a:r>
            <a:endParaRPr lang="en-GB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 descr="A person lying on a bed&#10;&#10;Description automatically generated">
            <a:extLst>
              <a:ext uri="{FF2B5EF4-FFF2-40B4-BE49-F238E27FC236}">
                <a16:creationId xmlns:a16="http://schemas.microsoft.com/office/drawing/2014/main" id="{29E2C300-580B-7D57-AAA6-E7DCB49BC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58" y="1284003"/>
            <a:ext cx="1366939" cy="1661371"/>
          </a:xfrm>
          <a:prstGeom prst="rect">
            <a:avLst/>
          </a:prstGeom>
        </p:spPr>
      </p:pic>
      <p:pic>
        <p:nvPicPr>
          <p:cNvPr id="3" name="Picture 2" descr="A person lying on a bed&#10;&#10;Description automatically generated">
            <a:extLst>
              <a:ext uri="{FF2B5EF4-FFF2-40B4-BE49-F238E27FC236}">
                <a16:creationId xmlns:a16="http://schemas.microsoft.com/office/drawing/2014/main" id="{40C59B0F-00BB-12B4-B99F-BBAB242F5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03" y="1249587"/>
            <a:ext cx="1588003" cy="1501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77E05-93C4-177E-BBCC-E19451F257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1890"/>
          <a:stretch/>
        </p:blipFill>
        <p:spPr>
          <a:xfrm>
            <a:off x="3100330" y="235484"/>
            <a:ext cx="3977985" cy="35294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6F8B57-C545-6AE6-0C2F-7A6CF5B7A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7034" y="4128220"/>
            <a:ext cx="4092361" cy="27297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96AB7E-E4FF-4229-C57E-8F44F7DDEE5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940" r="51938"/>
          <a:stretch/>
        </p:blipFill>
        <p:spPr>
          <a:xfrm>
            <a:off x="7102678" y="235485"/>
            <a:ext cx="1910432" cy="16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81AB5B-B7D7-8BE9-9715-086AF3EAFE9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218" r="8862"/>
          <a:stretch/>
        </p:blipFill>
        <p:spPr>
          <a:xfrm>
            <a:off x="7078315" y="2114689"/>
            <a:ext cx="1910432" cy="15049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95CD4E-7DDC-B334-8A80-825C39F4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68DB5F-364D-375A-238F-CF4C756F18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103284" y="327658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18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83F5CF-579F-5DC6-9414-C84D349B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36" y="3264143"/>
            <a:ext cx="5829805" cy="998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223FF3-8FC9-063E-05E3-EE0197227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030" y="3232188"/>
            <a:ext cx="1044030" cy="9297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EC78E2-CDE9-22EB-D54A-49B15ACED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091" y="3224553"/>
            <a:ext cx="3170195" cy="1120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6AA866-B374-DA35-0EE0-82E161E7A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816" y="4703407"/>
            <a:ext cx="7777100" cy="183264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86B443B-5ADA-B7AD-398D-C926229DD3BC}"/>
              </a:ext>
            </a:extLst>
          </p:cNvPr>
          <p:cNvSpPr txBox="1">
            <a:spLocks/>
          </p:cNvSpPr>
          <p:nvPr/>
        </p:nvSpPr>
        <p:spPr>
          <a:xfrm>
            <a:off x="1691495" y="1908549"/>
            <a:ext cx="8219421" cy="998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Equipment for lying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236DF2-570C-E6EE-F1A0-963328702C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0884"/>
          <a:stretch/>
        </p:blipFill>
        <p:spPr>
          <a:xfrm>
            <a:off x="6936211" y="4886288"/>
            <a:ext cx="1335140" cy="1170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ADA91E-A967-9E0C-4007-C96547458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5665" y="-564294"/>
            <a:ext cx="4090771" cy="273124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F7E6A-6F73-33B9-7992-9F16F9902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9F33E5-00B5-B010-D415-5567F4D91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173622" y="327658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81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69AD99A-8599-4921-2A2F-E4726B1CF820}"/>
              </a:ext>
            </a:extLst>
          </p:cNvPr>
          <p:cNvSpPr txBox="1">
            <a:spLocks/>
          </p:cNvSpPr>
          <p:nvPr/>
        </p:nvSpPr>
        <p:spPr>
          <a:xfrm>
            <a:off x="2104101" y="4847099"/>
            <a:ext cx="7305369" cy="84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        Splints and braces</a:t>
            </a:r>
            <a:endParaRPr lang="en-GB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FE757B-817E-26A7-2253-6E5B758D8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120" y="1237750"/>
            <a:ext cx="2943454" cy="30394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8337D6-7DCD-E943-DB1C-C075C6392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401" y="1237750"/>
            <a:ext cx="2943453" cy="3286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A4E6F-5E7B-AF65-448F-B17C27EB3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591" y="1573161"/>
            <a:ext cx="3480524" cy="23641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708CD5-530E-B251-CC1E-D1D7BE75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0CE2B8-4E4C-1A27-44A4-CE3BF26B1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610" y="6270999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43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345B4C-8146-5B54-4A4E-743BA2FAE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2" y="2572607"/>
            <a:ext cx="6081287" cy="99068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B3B563-81E7-CCA3-DC2E-0AD75C53A79D}"/>
              </a:ext>
            </a:extLst>
          </p:cNvPr>
          <p:cNvSpPr txBox="1">
            <a:spLocks/>
          </p:cNvSpPr>
          <p:nvPr/>
        </p:nvSpPr>
        <p:spPr>
          <a:xfrm>
            <a:off x="1906515" y="1589280"/>
            <a:ext cx="7305369" cy="84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               </a:t>
            </a:r>
            <a:r>
              <a:rPr lang="en-US" sz="3600" dirty="0" err="1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Footsplints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782F41-14CD-6650-1DAA-F25FE885C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832" y="231429"/>
            <a:ext cx="1405168" cy="14509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4955CE-1E49-8F39-DC37-70757D804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669" y="2507831"/>
            <a:ext cx="3353091" cy="11202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4C4DE0-1AA8-686D-2116-CD6A1C5D9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47" y="3628068"/>
            <a:ext cx="2872989" cy="9983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7274E2-7B5E-36E2-9C57-D552D8425D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9669" y="3635689"/>
            <a:ext cx="3848433" cy="9906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00D831-2778-EE61-7934-F6F50F88FB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9523" y="4765392"/>
            <a:ext cx="8314895" cy="19806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0C063E-3D3E-2B68-8745-FB82B68AD0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2717" y="4867660"/>
            <a:ext cx="1585257" cy="182605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9AEFFE-5327-B09C-7D4E-C37431B7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14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86EDE-5ED8-336C-BF7B-770D9C5F7B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9053040" y="327658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28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82B46DE-85A0-E69F-FA18-BA36306B1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21" y="2865071"/>
            <a:ext cx="6111770" cy="11278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DF70D6-26F5-BC63-BEC5-4AB040191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723" y="2929227"/>
            <a:ext cx="4206605" cy="1120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67753E-39C4-8F85-FAD1-1F81A2C96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2940" y="2865071"/>
            <a:ext cx="457240" cy="3810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0F8AEE-BBAB-B038-2626-53A02215E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721" y="4195011"/>
            <a:ext cx="5197290" cy="10440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381E6D-E531-9B55-0ACE-ED28BB086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3067" y="143588"/>
            <a:ext cx="2613887" cy="198899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856B26E9-E032-FEAA-B453-7E9B0B54E953}"/>
              </a:ext>
            </a:extLst>
          </p:cNvPr>
          <p:cNvSpPr txBox="1">
            <a:spLocks/>
          </p:cNvSpPr>
          <p:nvPr/>
        </p:nvSpPr>
        <p:spPr>
          <a:xfrm>
            <a:off x="1965508" y="1911465"/>
            <a:ext cx="7305369" cy="84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               Hand splints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EE611CA-49D9-5186-F9C4-3F29B702B9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15" y="5626117"/>
            <a:ext cx="6226080" cy="108975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DD9874-2124-5E33-E589-00EF6551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15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3F2B76-1466-1FD9-1A6E-FD68455E42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213815" y="327658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63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531A43-707C-35B8-2B5C-18091E56F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483" y="3724237"/>
            <a:ext cx="5662151" cy="104403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3CA1BE-6907-5A42-D2C8-160671EE22B2}"/>
              </a:ext>
            </a:extLst>
          </p:cNvPr>
          <p:cNvSpPr txBox="1">
            <a:spLocks/>
          </p:cNvSpPr>
          <p:nvPr/>
        </p:nvSpPr>
        <p:spPr>
          <a:xfrm>
            <a:off x="4001728" y="2287371"/>
            <a:ext cx="2959511" cy="84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Body brace</a:t>
            </a:r>
            <a:endParaRPr lang="en-GB" sz="3600" dirty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6E0366-2E0B-998C-030A-FA5F5EB79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621" y="71270"/>
            <a:ext cx="1920037" cy="2143800"/>
          </a:xfrm>
          <a:prstGeom prst="rect">
            <a:avLst/>
          </a:prstGeom>
        </p:spPr>
      </p:pic>
      <p:pic>
        <p:nvPicPr>
          <p:cNvPr id="12" name="Picture 11" descr="A cartoon of a person's back&#10;&#10;Description automatically generated">
            <a:extLst>
              <a:ext uri="{FF2B5EF4-FFF2-40B4-BE49-F238E27FC236}">
                <a16:creationId xmlns:a16="http://schemas.microsoft.com/office/drawing/2014/main" id="{87F28A55-F204-99C6-A04D-74D071501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351" y="3579864"/>
            <a:ext cx="707270" cy="852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38F549-C255-80DC-AAB7-36CD50912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19" y="3686166"/>
            <a:ext cx="5197290" cy="112785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839D16-05C8-E924-FE01-2B5019CF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16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85382-5C71-7B54-0BDD-C253A19A4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610" y="6220763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11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7E28-448A-F754-05B1-D0C84FA5D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927" y="2023076"/>
            <a:ext cx="8248859" cy="1325563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Standing equipment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A71999-0AFD-8B10-ADF0-E6B572DC0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34" y="293186"/>
            <a:ext cx="3063505" cy="17298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9B9FE7-62EA-B329-D4ED-11C41DB96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52" y="3815734"/>
            <a:ext cx="7754624" cy="12450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806ED0-C6E5-9CCF-C737-B51210AB1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6376" y="3794629"/>
            <a:ext cx="3939563" cy="126279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2047E8-C4C7-A3B4-83DC-5B17814FA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17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9727A5-3F30-B335-D6EE-BC5045656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8557" y="3690261"/>
            <a:ext cx="737382" cy="957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C2D9BA-D51B-7DE4-886B-8920F17F4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610" y="6451872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63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86DFA-C08C-E700-1CAF-722596D0B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413" y="2565660"/>
            <a:ext cx="6505173" cy="1325563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Comic Sans MS" panose="030F0702030302020204" pitchFamily="66" charset="0"/>
              </a:rPr>
              <a:t>Exercises/stretches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5B6D1-6A1B-2473-B9AA-2665FC910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988" y="530427"/>
            <a:ext cx="2104806" cy="20158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FD45F5-CB45-CF55-7D2F-DCF93B51A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06" y="4221111"/>
            <a:ext cx="6602543" cy="11350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B523CE-854C-D101-7C3B-B04182332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9DD451-B0C2-375A-6D97-72AA91196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493" y="4221111"/>
            <a:ext cx="2743200" cy="1220135"/>
          </a:xfrm>
          <a:prstGeom prst="rect">
            <a:avLst/>
          </a:prstGeom>
        </p:spPr>
      </p:pic>
      <p:pic>
        <p:nvPicPr>
          <p:cNvPr id="1026" name="Picture 2" descr="A drawing of a muscle&#10;&#10;Description automatically generated">
            <a:extLst>
              <a:ext uri="{FF2B5EF4-FFF2-40B4-BE49-F238E27FC236}">
                <a16:creationId xmlns:a16="http://schemas.microsoft.com/office/drawing/2014/main" id="{4C303715-3C9E-C882-290B-A82910DDF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550" y="4344104"/>
            <a:ext cx="771050" cy="65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cartoon of a person flexing his muscles&#10;&#10;Description automatically generated">
            <a:extLst>
              <a:ext uri="{FF2B5EF4-FFF2-40B4-BE49-F238E27FC236}">
                <a16:creationId xmlns:a16="http://schemas.microsoft.com/office/drawing/2014/main" id="{5EB7F3AF-6D05-A1AB-6543-0BA97DBE9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363" y="4221111"/>
            <a:ext cx="919009" cy="74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CCC24D-A5F6-EE1B-28A0-DF8FF24CE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5610" y="6351388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985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FE5BD-9C82-C7AA-5ADC-689BCD8C7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138" y="-133369"/>
            <a:ext cx="4551905" cy="1325563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Comic Sans MS" panose="030F0702030302020204" pitchFamily="66" charset="0"/>
              </a:rPr>
              <a:t>Referral for review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CA8123-4C35-6031-5F4C-40AAF9FE0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71" y="2013872"/>
            <a:ext cx="2741638" cy="1476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133D11-0F21-F4D5-7845-0B1DA97D7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256" y="2065404"/>
            <a:ext cx="2603228" cy="13635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DEF124-9A32-D0AB-7648-D1DE1993FF0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737" t="3184" r="2283" b="326"/>
          <a:stretch/>
        </p:blipFill>
        <p:spPr>
          <a:xfrm>
            <a:off x="6221995" y="2065404"/>
            <a:ext cx="2530738" cy="13305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7E810E-6C8A-D8C9-7B17-54612A3F68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6588" y="2065707"/>
            <a:ext cx="2534273" cy="13872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7CEF79-5DC0-2012-A5DA-2C1B5FE106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766" y="893635"/>
            <a:ext cx="3360711" cy="11202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DDBB1A-C6B1-C906-1175-D4DE79089FCC}"/>
              </a:ext>
            </a:extLst>
          </p:cNvPr>
          <p:cNvSpPr txBox="1"/>
          <p:nvPr/>
        </p:nvSpPr>
        <p:spPr>
          <a:xfrm>
            <a:off x="3355945" y="1561242"/>
            <a:ext cx="2077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…………………….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03974C-C8D2-A056-6ED2-A5334942D9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579" y="4915010"/>
            <a:ext cx="2184685" cy="11290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7FE70E-7C0D-4623-FEA3-A5F3240A6F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8637" y="4938261"/>
            <a:ext cx="2164089" cy="11232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4EFBE5-A07A-BEF4-2FD1-59DBF7A1CCA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05" t="4472" b="6060"/>
          <a:stretch/>
        </p:blipFill>
        <p:spPr>
          <a:xfrm>
            <a:off x="4631494" y="4944472"/>
            <a:ext cx="2494319" cy="10576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3BC6329-F9FA-8774-D174-1E5A3B33EA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95352" y="4864085"/>
            <a:ext cx="2210869" cy="119738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4CF3B90-9DF7-72AC-9D65-AF24A00535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9476" y="3673528"/>
            <a:ext cx="1044030" cy="93734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F884EA-2D5D-23BA-BB32-15AC9E5A4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19</a:t>
            </a:fld>
            <a:endParaRPr lang="en-GB"/>
          </a:p>
        </p:txBody>
      </p:sp>
      <p:pic>
        <p:nvPicPr>
          <p:cNvPr id="8" name="Picture 7" descr="A cartoon of a person brushing his teeth&#10;&#10;Description automatically generated">
            <a:extLst>
              <a:ext uri="{FF2B5EF4-FFF2-40B4-BE49-F238E27FC236}">
                <a16:creationId xmlns:a16="http://schemas.microsoft.com/office/drawing/2014/main" id="{075ED2DF-2D51-8B94-3C0E-2A5A2B5F1F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6005" y="4871103"/>
            <a:ext cx="2297204" cy="11903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6B20BD-AB3E-64C3-6093-E129F156EE6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55610" y="6492059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6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1BAFD8-F00B-76D3-F635-38C733E3B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5" y="1794471"/>
            <a:ext cx="3779848" cy="12345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9DC189-4960-C9E6-10DA-225830147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4" y="326118"/>
            <a:ext cx="4541914" cy="10059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C997B1-0E9B-1F1B-F5D2-2DD93EAE7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126" y="201576"/>
            <a:ext cx="952583" cy="11202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7762517-74F9-C955-601D-3C25A1C66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955" y="1937275"/>
            <a:ext cx="952583" cy="11202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55065D4-A4E1-585B-A272-E5E0487C8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604" y="5341239"/>
            <a:ext cx="2116909" cy="11480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220B61-7D98-3065-9EA5-A7830A51C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154" y="5313829"/>
            <a:ext cx="2258364" cy="12180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DDBD67F-DAB7-736D-8BFC-CC59B3BF0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794" y="5271257"/>
            <a:ext cx="2297204" cy="121805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0A9F455-0498-9109-2195-F81FCC8F19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3013" y="5275496"/>
            <a:ext cx="2297204" cy="119037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CAE8C7D-4059-36A2-D0D1-A4F4D8E767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21" y="3714490"/>
            <a:ext cx="5273497" cy="104403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0E83FB6-7BE6-0F4B-9426-1554D852D8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8408" y="5239256"/>
            <a:ext cx="2297204" cy="12266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353D2ED-E946-D644-1244-69065F0D4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379" y="3706776"/>
            <a:ext cx="952583" cy="11202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491D5D-4E01-BEE1-9FCF-DC9FACC6D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20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616F7D-6B06-3C89-94C5-CFA3944F82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5610" y="6612648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62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C2D487-77D4-8BCF-3F29-60921A6D4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52" y="216309"/>
            <a:ext cx="10142468" cy="64253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ECD342-28DF-793F-D95F-6867325E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DE08A-62F7-4ABE-9EB8-A27F3B970EE4}" type="slidenum">
              <a:rPr lang="en-GB" smtClean="0"/>
              <a:t>21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4A2048-1D4E-B666-19E0-A11090717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163570" y="3276587"/>
            <a:ext cx="548077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33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CA8EF06C6C5A469ECB57FFA4B65073" ma:contentTypeVersion="20" ma:contentTypeDescription="Create a new document." ma:contentTypeScope="" ma:versionID="fb428c6086715c1ecce9c755b59288f9">
  <xsd:schema xmlns:xsd="http://www.w3.org/2001/XMLSchema" xmlns:xs="http://www.w3.org/2001/XMLSchema" xmlns:p="http://schemas.microsoft.com/office/2006/metadata/properties" xmlns:ns2="dc721299-b7ca-4ea8-aa87-ad0d8e8b26bb" xmlns:ns3="32a31a02-6a24-48f0-a65a-8ac5269549dc" targetNamespace="http://schemas.microsoft.com/office/2006/metadata/properties" ma:root="true" ma:fieldsID="15d3e01cfe225c685934556f8bb8233f" ns2:_="" ns3:_="">
    <xsd:import namespace="dc721299-b7ca-4ea8-aa87-ad0d8e8b26bb"/>
    <xsd:import namespace="32a31a02-6a24-48f0-a65a-8ac5269549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21299-b7ca-4ea8-aa87-ad0d8e8b26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6ca877-cafa-4e80-87f0-beae32c3c8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s" ma:index="24" nillable="true" ma:displayName="s" ma:format="Hyperlink" ma:internalName="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a31a02-6a24-48f0-a65a-8ac5269549d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7a18ed-a979-4898-b4e6-f6d1e45d2f28}" ma:internalName="TaxCatchAll" ma:showField="CatchAllData" ma:web="32a31a02-6a24-48f0-a65a-8ac5269549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 xmlns="dc721299-b7ca-4ea8-aa87-ad0d8e8b26bb">
      <Url xsi:nil="true"/>
      <Description xsi:nil="true"/>
    </s>
    <TaxCatchAll xmlns="32a31a02-6a24-48f0-a65a-8ac5269549dc" xsi:nil="true"/>
    <lcf76f155ced4ddcb4097134ff3c332f xmlns="dc721299-b7ca-4ea8-aa87-ad0d8e8b26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13B1297-5A35-4B81-9259-001CBA307561}"/>
</file>

<file path=customXml/itemProps2.xml><?xml version="1.0" encoding="utf-8"?>
<ds:datastoreItem xmlns:ds="http://schemas.openxmlformats.org/officeDocument/2006/customXml" ds:itemID="{7577972E-CAD1-4C66-A33E-480C40911FB4}"/>
</file>

<file path=customXml/itemProps3.xml><?xml version="1.0" encoding="utf-8"?>
<ds:datastoreItem xmlns:ds="http://schemas.openxmlformats.org/officeDocument/2006/customXml" ds:itemID="{6971C8C7-A4A3-43A6-91DB-0EA70B7EDB0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Office PowerPoint</Application>
  <PresentationFormat>Widescreen</PresentationFormat>
  <Paragraphs>58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Postural Care Equipment Waiver Form</vt:lpstr>
      <vt:lpstr>How to use this form</vt:lpstr>
      <vt:lpstr>What this form was not designed for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Standing equipment</vt:lpstr>
      <vt:lpstr>Exercises/stretches</vt:lpstr>
      <vt:lpstr>Referral for review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Suzanne Green</dc:creator>
  <cp:lastModifiedBy>Tina Poole</cp:lastModifiedBy>
  <cp:revision>116</cp:revision>
  <dcterms:created xsi:type="dcterms:W3CDTF">2024-10-25T11:42:47Z</dcterms:created>
  <dcterms:modified xsi:type="dcterms:W3CDTF">2025-05-16T12:05:29Z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0x010100D9CA8EF06C6C5A469ECB57FFA4B65073</vt:lpwstr>
  </property>
</Properties>
</file>